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84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76" autoAdjust="0"/>
    <p:restoredTop sz="94660"/>
  </p:normalViewPr>
  <p:slideViewPr>
    <p:cSldViewPr snapToGrid="0">
      <p:cViewPr>
        <p:scale>
          <a:sx n="20" d="100"/>
          <a:sy n="20" d="100"/>
        </p:scale>
        <p:origin x="2195" y="9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1F2D-69C2-922B-5555-02FC2D3067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944FB6-456B-0487-5AF4-8105611D5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F7CF9-13A4-51D5-582D-FAD2F428E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C951-FC98-434B-B262-C20E6D3CA265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A888-5508-EDA6-A63D-66287D18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FBA48-1CEA-EF18-C592-01FCD9890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200B1-C4E1-45FF-8FC9-AA22D3306EB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9750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1A34-1E8F-888E-202B-42D5ABEF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22385-166E-38AB-1073-D2907D93D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213A7-1164-AAE6-EC23-9FB402F1E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C951-FC98-434B-B262-C20E6D3CA265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23653-54C1-7DF9-7535-9061F509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6C693-7039-BE4A-2B7E-5C7A841FF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200B1-C4E1-45FF-8FC9-AA22D3306EB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2966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264DAB-BE0B-93AC-5501-A61B0EC29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F9DBA-FEB0-61A0-7BC4-BDCDE9384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3EFA0-E4C0-2DE0-B909-6457F7E4C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C951-FC98-434B-B262-C20E6D3CA265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DEFC-DBE9-6AD2-47E4-34E8EE42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D30D4-5E08-ED57-5EC8-EC0AFA20C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200B1-C4E1-45FF-8FC9-AA22D3306EB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4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A33B-8610-7DEC-3CBE-B4DE77842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C0E6F-67AD-20F8-8E77-8709F2D33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17CA0-DB85-A488-51E9-95E77F3B4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C951-FC98-434B-B262-C20E6D3CA265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2735-E322-4BE7-4BE6-EC7A7C8A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A6E1F-FEFE-7C5B-11D1-B8A02364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200B1-C4E1-45FF-8FC9-AA22D3306EB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1821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DFE2-EB4F-5901-6A37-C82ACDF4A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3462-4D32-90B5-063B-8654318BB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34FE4-C605-A230-F351-2F00714F1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C951-FC98-434B-B262-C20E6D3CA265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78CE8-3E53-F6C4-EFFC-293312B04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6B2BD-D130-5728-540D-B9C94B71A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200B1-C4E1-45FF-8FC9-AA22D3306EB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3797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7B8E-DF5C-4507-6CE7-840D97AB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077AB-BF72-DF02-B160-3A7AE720A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387221-3D17-1250-6AF7-60AF7AA7D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065DE-879B-9F94-D947-14CD44066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C951-FC98-434B-B262-C20E6D3CA265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FD0C9-E274-8021-36EC-BFDF39E8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71E35-A981-944E-9916-8CE17C95E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200B1-C4E1-45FF-8FC9-AA22D3306EB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1270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02B23-51E0-FE30-27BD-12BFC3275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6AADC-75CC-D890-6144-74264458E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05573-745B-9A8F-856C-92E444CA6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F14D60-A468-15AF-6BB3-DB7AE0D9E3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58D518-C583-E67C-309B-CC7CD6505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C04499-588D-D4F4-A2C7-49CC729E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C951-FC98-434B-B262-C20E6D3CA265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D60F1-1D04-F109-4467-B0390EAEF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0F4E17-C413-D105-BC47-8E904479C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200B1-C4E1-45FF-8FC9-AA22D3306EB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907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9A0D6-7D69-490C-FD7F-1BFE5B53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DE03DA-5448-5BAF-D2A4-90A6DE301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C951-FC98-434B-B262-C20E6D3CA265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1AB2E-E640-07E2-0C69-3E1773E6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31AD8-0861-2DC6-FA74-FDBB8646A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200B1-C4E1-45FF-8FC9-AA22D3306EB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5126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83674B-338C-FA4A-BDE8-F46F0EADF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C951-FC98-434B-B262-C20E6D3CA265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CF791-DE8D-1EA2-2183-C907E613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D6538-00E8-E444-647B-15D06FFD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200B1-C4E1-45FF-8FC9-AA22D3306EB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797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9B27-125E-5F1B-961F-AEF8BECB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7B8D1-A38E-30C1-B0C6-7F5097C06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D901C-2481-3ADE-34A6-2FE1CE31C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3C71E-7382-FC6B-F817-CE496725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C951-FC98-434B-B262-C20E6D3CA265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32139-25B9-5691-C457-9E757E2F0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8730C-579D-30CA-F253-1DDA0893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200B1-C4E1-45FF-8FC9-AA22D3306EB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5922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C46B-2652-5FCD-33A1-A70A030D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A60207-4C7A-7FAF-3F2E-C5572B850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CD217-4CA4-ACE1-7531-803045F81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1B0D-0385-9F26-DE8B-66051211D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C951-FC98-434B-B262-C20E6D3CA265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1E6C6-3568-27D8-55FB-213BB0CA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ECBDB-1BCC-CFFC-9835-56FCE9D8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200B1-C4E1-45FF-8FC9-AA22D3306EB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617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D30A35-74CF-5F67-E0CF-60386F64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93CA8-E413-B688-315C-D900E2B92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30408-8DA0-CD36-126D-C26314F645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3C951-FC98-434B-B262-C20E6D3CA265}" type="datetimeFigureOut">
              <a:rPr lang="en-ID" smtClean="0"/>
              <a:t>12/11/2023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63EFD-9665-6071-9CA7-DA25CF5E5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A9FE5-2ADD-0AD7-EB10-BE185C199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200B1-C4E1-45FF-8FC9-AA22D3306EB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424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17/06/relationships/model3d" Target="../media/model3d1.glb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17/06/relationships/model3d" Target="../media/model3d1.glb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microsoft.com/office/2017/06/relationships/model3d" Target="../media/model3d1.glb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microsoft.com/office/2017/06/relationships/model3d" Target="../media/model3d1.glb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microsoft.com/office/2017/06/relationships/model3d" Target="../media/model3d1.glb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microsoft.com/office/2017/06/relationships/model3d" Target="../media/model3d1.glb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microsoft.com/office/2017/06/relationships/model3d" Target="../media/model3d1.glb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microsoft.com/office/2017/06/relationships/model3d" Target="../media/model3d1.glb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microsoft.com/office/2017/06/relationships/model3d" Target="../media/model3d1.glb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2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2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2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2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27.jpe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12D241-5C62-9904-E85C-C7B86E3FA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2844F-171F-CDF2-5DAC-F29F660F0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harpenSoften amoun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4399">
            <a:off x="1489588" y="1856607"/>
            <a:ext cx="10232846" cy="374778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01600" prst="riblet"/>
          </a:sp3d>
        </p:spPr>
      </p:pic>
    </p:spTree>
    <p:extLst>
      <p:ext uri="{BB962C8B-B14F-4D97-AF65-F5344CB8AC3E}">
        <p14:creationId xmlns:p14="http://schemas.microsoft.com/office/powerpoint/2010/main" val="3272136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12D241-5C62-9904-E85C-C7B86E3FA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2844F-171F-CDF2-5DAC-F29F660F0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harpenSoften amoun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4399">
            <a:off x="3133901" y="-1418290"/>
            <a:ext cx="38732929" cy="1418593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01600" prst="riblet"/>
          </a:sp3d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occer Ball">
                <a:extLst>
                  <a:ext uri="{FF2B5EF4-FFF2-40B4-BE49-F238E27FC236}">
                    <a16:creationId xmlns:a16="http://schemas.microsoft.com/office/drawing/2014/main" id="{64F8427C-8467-9E4D-6E82-0CFD98F7FE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8293339"/>
                  </p:ext>
                </p:extLst>
              </p:nvPr>
            </p:nvGraphicFramePr>
            <p:xfrm>
              <a:off x="4835434" y="3201488"/>
              <a:ext cx="455023" cy="45502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5023" cy="455023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8789039" ay="-2456742" az="-939226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035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occer Ball">
                <a:extLst>
                  <a:ext uri="{FF2B5EF4-FFF2-40B4-BE49-F238E27FC236}">
                    <a16:creationId xmlns:a16="http://schemas.microsoft.com/office/drawing/2014/main" id="{64F8427C-8467-9E4D-6E82-0CFD98F7FE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5434" y="3201488"/>
                <a:ext cx="455023" cy="4550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5032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12D241-5C62-9904-E85C-C7B86E3FA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2844F-171F-CDF2-5DAC-F29F660F0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sharpenSoften amoun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4399">
            <a:off x="2432385" y="1172312"/>
            <a:ext cx="9603912" cy="351743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01600" prst="riblet"/>
          </a:sp3d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occer Ball">
                <a:extLst>
                  <a:ext uri="{FF2B5EF4-FFF2-40B4-BE49-F238E27FC236}">
                    <a16:creationId xmlns:a16="http://schemas.microsoft.com/office/drawing/2014/main" id="{64F8427C-8467-9E4D-6E82-0CFD98F7FE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9176706"/>
                  </p:ext>
                </p:extLst>
              </p:nvPr>
            </p:nvGraphicFramePr>
            <p:xfrm>
              <a:off x="13250149" y="-5579965"/>
              <a:ext cx="7352095" cy="727590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352095" cy="7275908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-2330471" ay="-4116995" az="221170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29899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occer Ball">
                <a:extLst>
                  <a:ext uri="{FF2B5EF4-FFF2-40B4-BE49-F238E27FC236}">
                    <a16:creationId xmlns:a16="http://schemas.microsoft.com/office/drawing/2014/main" id="{64F8427C-8467-9E4D-6E82-0CFD98F7FE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50149" y="-5579965"/>
                <a:ext cx="7352095" cy="72759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402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12D241-5C62-9904-E85C-C7B86E3FA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63092E-86B4-4911-2FED-F84763A64F6F}"/>
              </a:ext>
            </a:extLst>
          </p:cNvPr>
          <p:cNvSpPr/>
          <p:nvPr/>
        </p:nvSpPr>
        <p:spPr>
          <a:xfrm rot="6966926">
            <a:off x="14009847" y="6084639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05C83B-B483-59AE-1A64-111E2A9A3799}"/>
              </a:ext>
            </a:extLst>
          </p:cNvPr>
          <p:cNvSpPr/>
          <p:nvPr/>
        </p:nvSpPr>
        <p:spPr>
          <a:xfrm rot="6966926">
            <a:off x="15043964" y="872364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9DF5D3-C0BC-36E2-F492-964531390E7E}"/>
              </a:ext>
            </a:extLst>
          </p:cNvPr>
          <p:cNvSpPr/>
          <p:nvPr/>
        </p:nvSpPr>
        <p:spPr>
          <a:xfrm rot="12366926">
            <a:off x="16687148" y="8536076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D69214-ACC9-858B-5BD4-431C1CDCE661}"/>
              </a:ext>
            </a:extLst>
          </p:cNvPr>
          <p:cNvSpPr/>
          <p:nvPr/>
        </p:nvSpPr>
        <p:spPr>
          <a:xfrm rot="7217906">
            <a:off x="15191315" y="7324740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2608C-4111-5AD8-96FD-255FD36BA333}"/>
              </a:ext>
            </a:extLst>
          </p:cNvPr>
          <p:cNvSpPr/>
          <p:nvPr/>
        </p:nvSpPr>
        <p:spPr>
          <a:xfrm rot="15090203">
            <a:off x="13287585" y="7066794"/>
            <a:ext cx="385094" cy="540596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21451E-DF0D-B2FF-6211-FF187006494F}"/>
              </a:ext>
            </a:extLst>
          </p:cNvPr>
          <p:cNvSpPr/>
          <p:nvPr/>
        </p:nvSpPr>
        <p:spPr>
          <a:xfrm rot="5835223">
            <a:off x="15530460" y="1145314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E98AE8-2DB3-84CD-17C9-94C0F3D19C9F}"/>
              </a:ext>
            </a:extLst>
          </p:cNvPr>
          <p:cNvSpPr/>
          <p:nvPr/>
        </p:nvSpPr>
        <p:spPr>
          <a:xfrm rot="12366926">
            <a:off x="14338482" y="6711159"/>
            <a:ext cx="14109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occer Ball">
                <a:extLst>
                  <a:ext uri="{FF2B5EF4-FFF2-40B4-BE49-F238E27FC236}">
                    <a16:creationId xmlns:a16="http://schemas.microsoft.com/office/drawing/2014/main" id="{13BBADBF-DDEB-F5F1-621A-3F59575E70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91499" y="-7192044"/>
              <a:ext cx="5809002" cy="58090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09002" cy="5809002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8789039" ay="-2456742" az="-939226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2584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occer Ball">
                <a:extLst>
                  <a:ext uri="{FF2B5EF4-FFF2-40B4-BE49-F238E27FC236}">
                    <a16:creationId xmlns:a16="http://schemas.microsoft.com/office/drawing/2014/main" id="{13BBADBF-DDEB-F5F1-621A-3F59575E70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91499" y="-7192044"/>
                <a:ext cx="5809002" cy="5809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Mars">
                <a:extLst>
                  <a:ext uri="{FF2B5EF4-FFF2-40B4-BE49-F238E27FC236}">
                    <a16:creationId xmlns:a16="http://schemas.microsoft.com/office/drawing/2014/main" id="{4F1F5777-0632-06A7-E896-86D32E2B55B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70796677"/>
                  </p:ext>
                </p:extLst>
              </p:nvPr>
            </p:nvGraphicFramePr>
            <p:xfrm>
              <a:off x="6096000" y="8069472"/>
              <a:ext cx="1154571" cy="107837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54571" cy="107837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04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Mars">
                <a:extLst>
                  <a:ext uri="{FF2B5EF4-FFF2-40B4-BE49-F238E27FC236}">
                    <a16:creationId xmlns:a16="http://schemas.microsoft.com/office/drawing/2014/main" id="{4F1F5777-0632-06A7-E896-86D32E2B55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8069472"/>
                <a:ext cx="1154571" cy="10783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6110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12D241-5C62-9904-E85C-C7B86E3FA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63092E-86B4-4911-2FED-F84763A64F6F}"/>
              </a:ext>
            </a:extLst>
          </p:cNvPr>
          <p:cNvSpPr/>
          <p:nvPr/>
        </p:nvSpPr>
        <p:spPr>
          <a:xfrm rot="6966926">
            <a:off x="14009847" y="6084639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05C83B-B483-59AE-1A64-111E2A9A3799}"/>
              </a:ext>
            </a:extLst>
          </p:cNvPr>
          <p:cNvSpPr/>
          <p:nvPr/>
        </p:nvSpPr>
        <p:spPr>
          <a:xfrm rot="6966926">
            <a:off x="15043964" y="872364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9DF5D3-C0BC-36E2-F492-964531390E7E}"/>
              </a:ext>
            </a:extLst>
          </p:cNvPr>
          <p:cNvSpPr/>
          <p:nvPr/>
        </p:nvSpPr>
        <p:spPr>
          <a:xfrm rot="12366926">
            <a:off x="16687148" y="8536076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D69214-ACC9-858B-5BD4-431C1CDCE661}"/>
              </a:ext>
            </a:extLst>
          </p:cNvPr>
          <p:cNvSpPr/>
          <p:nvPr/>
        </p:nvSpPr>
        <p:spPr>
          <a:xfrm rot="7217906">
            <a:off x="15191315" y="7324740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2608C-4111-5AD8-96FD-255FD36BA333}"/>
              </a:ext>
            </a:extLst>
          </p:cNvPr>
          <p:cNvSpPr/>
          <p:nvPr/>
        </p:nvSpPr>
        <p:spPr>
          <a:xfrm rot="15090203">
            <a:off x="13287585" y="7066794"/>
            <a:ext cx="385094" cy="540596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21451E-DF0D-B2FF-6211-FF187006494F}"/>
              </a:ext>
            </a:extLst>
          </p:cNvPr>
          <p:cNvSpPr/>
          <p:nvPr/>
        </p:nvSpPr>
        <p:spPr>
          <a:xfrm rot="5835223">
            <a:off x="15530460" y="1145314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E98AE8-2DB3-84CD-17C9-94C0F3D19C9F}"/>
              </a:ext>
            </a:extLst>
          </p:cNvPr>
          <p:cNvSpPr/>
          <p:nvPr/>
        </p:nvSpPr>
        <p:spPr>
          <a:xfrm rot="12366926">
            <a:off x="14338482" y="6711159"/>
            <a:ext cx="14109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Mars">
                <a:extLst>
                  <a:ext uri="{FF2B5EF4-FFF2-40B4-BE49-F238E27FC236}">
                    <a16:creationId xmlns:a16="http://schemas.microsoft.com/office/drawing/2014/main" id="{4F1F5777-0632-06A7-E896-86D32E2B55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6121992"/>
                  </p:ext>
                </p:extLst>
              </p:nvPr>
            </p:nvGraphicFramePr>
            <p:xfrm>
              <a:off x="2519212" y="2858998"/>
              <a:ext cx="7978960" cy="79980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978960" cy="799800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1919486" ay="33964" az="-2121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4725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Mars">
                <a:extLst>
                  <a:ext uri="{FF2B5EF4-FFF2-40B4-BE49-F238E27FC236}">
                    <a16:creationId xmlns:a16="http://schemas.microsoft.com/office/drawing/2014/main" id="{4F1F5777-0632-06A7-E896-86D32E2B55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9212" y="2858998"/>
                <a:ext cx="7978960" cy="7998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occer Ball">
                <a:extLst>
                  <a:ext uri="{FF2B5EF4-FFF2-40B4-BE49-F238E27FC236}">
                    <a16:creationId xmlns:a16="http://schemas.microsoft.com/office/drawing/2014/main" id="{13BBADBF-DDEB-F5F1-621A-3F59575E70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0148623"/>
                  </p:ext>
                </p:extLst>
              </p:nvPr>
            </p:nvGraphicFramePr>
            <p:xfrm>
              <a:off x="6312822" y="3956327"/>
              <a:ext cx="45719" cy="4725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719" cy="47256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6351314" ay="-952261" az="-816496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72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occer Ball">
                <a:extLst>
                  <a:ext uri="{FF2B5EF4-FFF2-40B4-BE49-F238E27FC236}">
                    <a16:creationId xmlns:a16="http://schemas.microsoft.com/office/drawing/2014/main" id="{13BBADBF-DDEB-F5F1-621A-3F59575E70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12822" y="3956327"/>
                <a:ext cx="45719" cy="472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3358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5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90954" y="-2640346"/>
            <a:ext cx="4286865" cy="42868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>
            <a:off x="17352353" y="100830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5400000">
            <a:off x="18995537" y="82073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6200000">
            <a:off x="15674486" y="82073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897663">
            <a:off x="16985970" y="373781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468297">
            <a:off x="17838849" y="373781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1620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6266" y="494739"/>
            <a:ext cx="4286865" cy="42868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>
            <a:off x="9087665" y="4143392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5400000">
            <a:off x="10730849" y="3955823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6200000">
            <a:off x="7409798" y="3955823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897663">
            <a:off x="8721282" y="6872895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468297">
            <a:off x="9574161" y="6872895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9043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69414">
            <a:off x="7871953" y="668494"/>
            <a:ext cx="3711228" cy="42868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>
            <a:off x="9087665" y="4143392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1905376">
            <a:off x="9666024" y="2474702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6200000">
            <a:off x="7409798" y="3955823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897663">
            <a:off x="8721282" y="6872895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468297">
            <a:off x="9574161" y="6872895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5309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69414">
            <a:off x="8045641" y="-371427"/>
            <a:ext cx="3711228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>
            <a:off x="9087665" y="4143392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1905376">
            <a:off x="9700245" y="1872597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9051813">
            <a:off x="7516812" y="1853346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897663">
            <a:off x="8721282" y="6872895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468297">
            <a:off x="9574161" y="6872895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0319751"/>
                  </p:ext>
                </p:extLst>
              </p:nvPr>
            </p:nvGraphicFramePr>
            <p:xfrm>
              <a:off x="-7122057" y="-6102848"/>
              <a:ext cx="5709713" cy="563358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709713" cy="5633583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9886651" ay="-628787" az="-106299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2584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122057" y="-6102848"/>
                <a:ext cx="5709713" cy="56335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9919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468653">
            <a:off x="13137130" y="2822916"/>
            <a:ext cx="3711228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15299239">
            <a:off x="14179154" y="733773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17204615">
            <a:off x="14791734" y="5066940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2751052">
            <a:off x="12608301" y="5047689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16196902">
            <a:off x="13812771" y="1006723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14167536">
            <a:off x="14665650" y="1006723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4870384"/>
                  </p:ext>
                </p:extLst>
              </p:nvPr>
            </p:nvGraphicFramePr>
            <p:xfrm>
              <a:off x="13218276" y="3407261"/>
              <a:ext cx="4783031" cy="486301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783031" cy="4863015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5261471" ay="-1840473" az="-51288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622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18276" y="3407261"/>
                <a:ext cx="4783031" cy="48630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4318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31759" y="2855119"/>
            <a:ext cx="3711228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90312">
            <a:off x="14179154" y="733773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9180110">
            <a:off x="15324822" y="7760338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1822984">
            <a:off x="13399277" y="7915118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987975">
            <a:off x="13812771" y="1006723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558609">
            <a:off x="14665650" y="1006723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4920343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9162779"/>
                  </p:ext>
                </p:extLst>
              </p:nvPr>
            </p:nvGraphicFramePr>
            <p:xfrm>
              <a:off x="4104579" y="1292148"/>
              <a:ext cx="4783031" cy="486301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783031" cy="4863015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5261471" ay="-1840473" az="-51288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622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4579" y="1292148"/>
                <a:ext cx="4783031" cy="48630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1089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12D241-5C62-9904-E85C-C7B86E3FA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2844F-171F-CDF2-5DAC-F29F660F0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6"/>
                    </a14:imgEffect>
                    <a14:imgEffect>
                      <a14:sharpenSoften amoun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4399">
            <a:off x="-5633457" y="-16719267"/>
            <a:ext cx="136175426" cy="4987425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01600" prst="riblet"/>
          </a:sp3d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occer Ball">
                <a:extLst>
                  <a:ext uri="{FF2B5EF4-FFF2-40B4-BE49-F238E27FC236}">
                    <a16:creationId xmlns:a16="http://schemas.microsoft.com/office/drawing/2014/main" id="{724E0EBD-4E70-6FAF-5165-8EA17706E8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8215606"/>
                  </p:ext>
                </p:extLst>
              </p:nvPr>
            </p:nvGraphicFramePr>
            <p:xfrm>
              <a:off x="-3919447" y="8927856"/>
              <a:ext cx="3056484" cy="301839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56484" cy="3018397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-4913938" ay="2496154" az="-467400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036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occer Ball">
                <a:extLst>
                  <a:ext uri="{FF2B5EF4-FFF2-40B4-BE49-F238E27FC236}">
                    <a16:creationId xmlns:a16="http://schemas.microsoft.com/office/drawing/2014/main" id="{724E0EBD-4E70-6FAF-5165-8EA17706E8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919447" y="8927856"/>
                <a:ext cx="3056484" cy="30183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0497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7002" y="-4141301"/>
            <a:ext cx="3711228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90312">
            <a:off x="6494397" y="34131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9180110">
            <a:off x="7640065" y="763918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1822984">
            <a:off x="5714520" y="918698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987975">
            <a:off x="6128014" y="307081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558609">
            <a:off x="6980893" y="307081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4920343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04579" y="1292148"/>
              <a:ext cx="4783031" cy="486301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783031" cy="4863015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5261471" ay="-1840473" az="-51288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622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4579" y="1292148"/>
                <a:ext cx="4783031" cy="48630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5684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0"/>
            <a:ext cx="12192000" cy="10602686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7002" y="-396615"/>
            <a:ext cx="3711228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90312">
            <a:off x="6494397" y="4086001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9180110">
            <a:off x="7640065" y="4508604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1822984">
            <a:off x="5714520" y="4663384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987975">
            <a:off x="6128014" y="6815504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558609">
            <a:off x="6980893" y="6815504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8665029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2489591"/>
                  </p:ext>
                </p:extLst>
              </p:nvPr>
            </p:nvGraphicFramePr>
            <p:xfrm>
              <a:off x="4104579" y="5036834"/>
              <a:ext cx="4783031" cy="486301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783031" cy="4863015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5261471" ay="-1840473" az="-51288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622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4579" y="5036834"/>
                <a:ext cx="4783031" cy="48630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4544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5006839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8480671"/>
                  </p:ext>
                </p:extLst>
              </p:nvPr>
            </p:nvGraphicFramePr>
            <p:xfrm>
              <a:off x="7676801" y="3776603"/>
              <a:ext cx="4910688" cy="48535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10688" cy="4853586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1243731" ay="-1048717" az="-3890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622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76801" y="3776603"/>
                <a:ext cx="4910688" cy="4853586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54402" y="-321180"/>
            <a:ext cx="3711228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90312">
            <a:off x="-207007" y="4161436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1822984">
            <a:off x="-986884" y="4738819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987975">
            <a:off x="-573390" y="6890939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558609">
            <a:off x="279489" y="6890939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9180110">
            <a:off x="938661" y="4651287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9627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5006839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676801" y="3776603"/>
              <a:ext cx="4910688" cy="48535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10688" cy="4853586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1243731" ay="-1048717" az="-3890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622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76801" y="3776603"/>
                <a:ext cx="4910688" cy="4853586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0386" y="764990"/>
            <a:ext cx="3711228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90312">
            <a:off x="5887781" y="5247606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1822984">
            <a:off x="5107904" y="5824989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987975">
            <a:off x="5521398" y="7977109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558609">
            <a:off x="6374277" y="7977109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9180110">
            <a:off x="7033449" y="5737457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4258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5006839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676801" y="3776603"/>
              <a:ext cx="4910688" cy="48535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10688" cy="4853586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1243731" ay="-1048717" az="-3890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622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76801" y="3776603"/>
                <a:ext cx="4910688" cy="4853586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0386" y="764990"/>
            <a:ext cx="3711228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90312">
            <a:off x="5887781" y="5247606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1822984">
            <a:off x="5107904" y="5824989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987975">
            <a:off x="5521398" y="7977109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558609">
            <a:off x="6374277" y="7977109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3387058">
            <a:off x="7554475" y="3381084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0995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5006839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676801" y="3776603"/>
              <a:ext cx="4910688" cy="48535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10688" cy="4853586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1243731" ay="-1048717" az="-3890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622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76801" y="3776603"/>
                <a:ext cx="4910688" cy="4853586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0386" y="-1026758"/>
            <a:ext cx="3711228" cy="71197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90312">
            <a:off x="5887781" y="5247606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9621803">
            <a:off x="4637382" y="2702230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987975">
            <a:off x="5521398" y="7977109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558609">
            <a:off x="6374277" y="7977109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3387058">
            <a:off x="7554475" y="3381084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202E0-C8B1-07F2-AC11-4E24231DACAC}"/>
              </a:ext>
            </a:extLst>
          </p:cNvPr>
          <p:cNvSpPr/>
          <p:nvPr/>
        </p:nvSpPr>
        <p:spPr>
          <a:xfrm>
            <a:off x="6768639" y="521250"/>
            <a:ext cx="187583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💡</a:t>
            </a:r>
          </a:p>
        </p:txBody>
      </p:sp>
    </p:spTree>
    <p:extLst>
      <p:ext uri="{BB962C8B-B14F-4D97-AF65-F5344CB8AC3E}">
        <p14:creationId xmlns:p14="http://schemas.microsoft.com/office/powerpoint/2010/main" val="1652858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5006839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9048561"/>
                  </p:ext>
                </p:extLst>
              </p:nvPr>
            </p:nvGraphicFramePr>
            <p:xfrm>
              <a:off x="7705351" y="3786119"/>
              <a:ext cx="4853587" cy="48345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53587" cy="4834553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1185323" ay="-167484" az="-601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6222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05351" y="3786119"/>
                <a:ext cx="4853587" cy="483455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784871" y="216719"/>
            <a:ext cx="3711228" cy="71197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90312">
            <a:off x="-11137476" y="6491083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9621803">
            <a:off x="-12387875" y="3945707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987975">
            <a:off x="-11503859" y="9220586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558609">
            <a:off x="-10650980" y="9220586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3387058">
            <a:off x="-9470782" y="4624561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202E0-C8B1-07F2-AC11-4E24231DACAC}"/>
              </a:ext>
            </a:extLst>
          </p:cNvPr>
          <p:cNvSpPr/>
          <p:nvPr/>
        </p:nvSpPr>
        <p:spPr>
          <a:xfrm>
            <a:off x="-10256618" y="1764727"/>
            <a:ext cx="187583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💡</a:t>
            </a:r>
          </a:p>
        </p:txBody>
      </p:sp>
    </p:spTree>
    <p:extLst>
      <p:ext uri="{BB962C8B-B14F-4D97-AF65-F5344CB8AC3E}">
        <p14:creationId xmlns:p14="http://schemas.microsoft.com/office/powerpoint/2010/main" val="76621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5006839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8366479"/>
                  </p:ext>
                </p:extLst>
              </p:nvPr>
            </p:nvGraphicFramePr>
            <p:xfrm>
              <a:off x="7686318" y="3786119"/>
              <a:ext cx="4891653" cy="48345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91653" cy="4834553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1251999" ay="-582473" az="-220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6222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86318" y="3786119"/>
                <a:ext cx="4891653" cy="483455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784871" y="216719"/>
            <a:ext cx="3711228" cy="71197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90312">
            <a:off x="-11137476" y="6491083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9621803">
            <a:off x="-12387875" y="3945707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987975">
            <a:off x="-11503859" y="9220586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558609">
            <a:off x="-10650980" y="9220586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3387058">
            <a:off x="-9470782" y="4624561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202E0-C8B1-07F2-AC11-4E24231DACAC}"/>
              </a:ext>
            </a:extLst>
          </p:cNvPr>
          <p:cNvSpPr/>
          <p:nvPr/>
        </p:nvSpPr>
        <p:spPr>
          <a:xfrm rot="5678542">
            <a:off x="5158081" y="4919294"/>
            <a:ext cx="187583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💡</a:t>
            </a:r>
          </a:p>
        </p:txBody>
      </p:sp>
    </p:spTree>
    <p:extLst>
      <p:ext uri="{BB962C8B-B14F-4D97-AF65-F5344CB8AC3E}">
        <p14:creationId xmlns:p14="http://schemas.microsoft.com/office/powerpoint/2010/main" val="3476845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4920343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31759" y="2855119"/>
            <a:ext cx="3711228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90312">
            <a:off x="14179154" y="733773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9180110">
            <a:off x="15324822" y="7760338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1822984">
            <a:off x="13399277" y="7915118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987975">
            <a:off x="13812771" y="1006723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558609">
            <a:off x="14665650" y="1006723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Graphic 17" descr="Knife">
            <a:extLst>
              <a:ext uri="{FF2B5EF4-FFF2-40B4-BE49-F238E27FC236}">
                <a16:creationId xmlns:a16="http://schemas.microsoft.com/office/drawing/2014/main" id="{87DD4918-B779-EB31-105C-7D587932D99E}"/>
              </a:ext>
            </a:extLst>
          </p:cNvPr>
          <p:cNvSpPr/>
          <p:nvPr/>
        </p:nvSpPr>
        <p:spPr>
          <a:xfrm>
            <a:off x="16274687" y="9419530"/>
            <a:ext cx="1780974" cy="1801977"/>
          </a:xfrm>
          <a:custGeom>
            <a:avLst/>
            <a:gdLst>
              <a:gd name="connsiteX0" fmla="*/ 1761497 w 1780974"/>
              <a:gd name="connsiteY0" fmla="*/ 26988 h 1801977"/>
              <a:gd name="connsiteX1" fmla="*/ 1633306 w 1780974"/>
              <a:gd name="connsiteY1" fmla="*/ 26988 h 1801977"/>
              <a:gd name="connsiteX2" fmla="*/ 778702 w 1780974"/>
              <a:gd name="connsiteY2" fmla="*/ 881592 h 1801977"/>
              <a:gd name="connsiteX3" fmla="*/ 780951 w 1780974"/>
              <a:gd name="connsiteY3" fmla="*/ 879343 h 1801977"/>
              <a:gd name="connsiteX4" fmla="*/ 38795 w 1780974"/>
              <a:gd name="connsiteY4" fmla="*/ 1572022 h 1801977"/>
              <a:gd name="connsiteX5" fmla="*/ 38795 w 1780974"/>
              <a:gd name="connsiteY5" fmla="*/ 1763183 h 1801977"/>
              <a:gd name="connsiteX6" fmla="*/ 229956 w 1780974"/>
              <a:gd name="connsiteY6" fmla="*/ 1763183 h 1801977"/>
              <a:gd name="connsiteX7" fmla="*/ 906892 w 1780974"/>
              <a:gd name="connsiteY7" fmla="*/ 1021027 h 1801977"/>
              <a:gd name="connsiteX8" fmla="*/ 1057573 w 1780974"/>
              <a:gd name="connsiteY8" fmla="*/ 1052513 h 1801977"/>
              <a:gd name="connsiteX9" fmla="*/ 1577082 w 1780974"/>
              <a:gd name="connsiteY9" fmla="*/ 470032 h 1801977"/>
              <a:gd name="connsiteX10" fmla="*/ 1761497 w 1780974"/>
              <a:gd name="connsiteY10" fmla="*/ 26988 h 180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0974" h="1801977">
                <a:moveTo>
                  <a:pt x="1761497" y="26988"/>
                </a:moveTo>
                <a:cubicBezTo>
                  <a:pt x="1725513" y="-8996"/>
                  <a:pt x="1669289" y="-8996"/>
                  <a:pt x="1633306" y="26988"/>
                </a:cubicBezTo>
                <a:lnTo>
                  <a:pt x="778702" y="881592"/>
                </a:lnTo>
                <a:lnTo>
                  <a:pt x="780951" y="879343"/>
                </a:lnTo>
                <a:lnTo>
                  <a:pt x="38795" y="1572022"/>
                </a:lnTo>
                <a:cubicBezTo>
                  <a:pt x="-12932" y="1623748"/>
                  <a:pt x="-12932" y="1709208"/>
                  <a:pt x="38795" y="1763183"/>
                </a:cubicBezTo>
                <a:cubicBezTo>
                  <a:pt x="90521" y="1814909"/>
                  <a:pt x="175981" y="1814909"/>
                  <a:pt x="229956" y="1763183"/>
                </a:cubicBezTo>
                <a:lnTo>
                  <a:pt x="906892" y="1021027"/>
                </a:lnTo>
                <a:cubicBezTo>
                  <a:pt x="940627" y="1036770"/>
                  <a:pt x="1030585" y="1081749"/>
                  <a:pt x="1057573" y="1052513"/>
                </a:cubicBezTo>
                <a:lnTo>
                  <a:pt x="1577082" y="470032"/>
                </a:lnTo>
                <a:cubicBezTo>
                  <a:pt x="1869447" y="141684"/>
                  <a:pt x="1761497" y="26988"/>
                  <a:pt x="1761497" y="26988"/>
                </a:cubicBezTo>
                <a:close/>
              </a:path>
            </a:pathLst>
          </a:custGeom>
          <a:pattFill prst="pct70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22423" cap="flat">
            <a:noFill/>
            <a:prstDash val="solid"/>
            <a:miter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rtlCol="0" anchor="ctr"/>
          <a:lstStyle/>
          <a:p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04579" y="1292148"/>
              <a:ext cx="4783031" cy="486301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783031" cy="4863015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5261471" ay="-1840473" az="-51288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622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4579" y="1292148"/>
                <a:ext cx="4783031" cy="48630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754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4920343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7588" y="-4035871"/>
            <a:ext cx="3711228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90312">
            <a:off x="6384983" y="44674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9180110">
            <a:off x="7530651" y="869348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1822984">
            <a:off x="5605106" y="1024128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987975">
            <a:off x="6018600" y="317624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558609">
            <a:off x="6871479" y="317624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Graphic 17" descr="Knife">
            <a:extLst>
              <a:ext uri="{FF2B5EF4-FFF2-40B4-BE49-F238E27FC236}">
                <a16:creationId xmlns:a16="http://schemas.microsoft.com/office/drawing/2014/main" id="{87DD4918-B779-EB31-105C-7D587932D99E}"/>
              </a:ext>
            </a:extLst>
          </p:cNvPr>
          <p:cNvSpPr/>
          <p:nvPr/>
        </p:nvSpPr>
        <p:spPr>
          <a:xfrm>
            <a:off x="8480516" y="2528540"/>
            <a:ext cx="1780974" cy="1801977"/>
          </a:xfrm>
          <a:custGeom>
            <a:avLst/>
            <a:gdLst>
              <a:gd name="connsiteX0" fmla="*/ 1761497 w 1780974"/>
              <a:gd name="connsiteY0" fmla="*/ 26988 h 1801977"/>
              <a:gd name="connsiteX1" fmla="*/ 1633306 w 1780974"/>
              <a:gd name="connsiteY1" fmla="*/ 26988 h 1801977"/>
              <a:gd name="connsiteX2" fmla="*/ 778702 w 1780974"/>
              <a:gd name="connsiteY2" fmla="*/ 881592 h 1801977"/>
              <a:gd name="connsiteX3" fmla="*/ 780951 w 1780974"/>
              <a:gd name="connsiteY3" fmla="*/ 879343 h 1801977"/>
              <a:gd name="connsiteX4" fmla="*/ 38795 w 1780974"/>
              <a:gd name="connsiteY4" fmla="*/ 1572022 h 1801977"/>
              <a:gd name="connsiteX5" fmla="*/ 38795 w 1780974"/>
              <a:gd name="connsiteY5" fmla="*/ 1763183 h 1801977"/>
              <a:gd name="connsiteX6" fmla="*/ 229956 w 1780974"/>
              <a:gd name="connsiteY6" fmla="*/ 1763183 h 1801977"/>
              <a:gd name="connsiteX7" fmla="*/ 906892 w 1780974"/>
              <a:gd name="connsiteY7" fmla="*/ 1021027 h 1801977"/>
              <a:gd name="connsiteX8" fmla="*/ 1057573 w 1780974"/>
              <a:gd name="connsiteY8" fmla="*/ 1052513 h 1801977"/>
              <a:gd name="connsiteX9" fmla="*/ 1577082 w 1780974"/>
              <a:gd name="connsiteY9" fmla="*/ 470032 h 1801977"/>
              <a:gd name="connsiteX10" fmla="*/ 1761497 w 1780974"/>
              <a:gd name="connsiteY10" fmla="*/ 26988 h 180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0974" h="1801977">
                <a:moveTo>
                  <a:pt x="1761497" y="26988"/>
                </a:moveTo>
                <a:cubicBezTo>
                  <a:pt x="1725513" y="-8996"/>
                  <a:pt x="1669289" y="-8996"/>
                  <a:pt x="1633306" y="26988"/>
                </a:cubicBezTo>
                <a:lnTo>
                  <a:pt x="778702" y="881592"/>
                </a:lnTo>
                <a:lnTo>
                  <a:pt x="780951" y="879343"/>
                </a:lnTo>
                <a:lnTo>
                  <a:pt x="38795" y="1572022"/>
                </a:lnTo>
                <a:cubicBezTo>
                  <a:pt x="-12932" y="1623748"/>
                  <a:pt x="-12932" y="1709208"/>
                  <a:pt x="38795" y="1763183"/>
                </a:cubicBezTo>
                <a:cubicBezTo>
                  <a:pt x="90521" y="1814909"/>
                  <a:pt x="175981" y="1814909"/>
                  <a:pt x="229956" y="1763183"/>
                </a:cubicBezTo>
                <a:lnTo>
                  <a:pt x="906892" y="1021027"/>
                </a:lnTo>
                <a:cubicBezTo>
                  <a:pt x="940627" y="1036770"/>
                  <a:pt x="1030585" y="1081749"/>
                  <a:pt x="1057573" y="1052513"/>
                </a:cubicBezTo>
                <a:lnTo>
                  <a:pt x="1577082" y="470032"/>
                </a:lnTo>
                <a:cubicBezTo>
                  <a:pt x="1869447" y="141684"/>
                  <a:pt x="1761497" y="26988"/>
                  <a:pt x="1761497" y="26988"/>
                </a:cubicBezTo>
                <a:close/>
              </a:path>
            </a:pathLst>
          </a:custGeom>
          <a:pattFill prst="pct70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22423" cap="flat">
            <a:noFill/>
            <a:prstDash val="solid"/>
            <a:miter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rtlCol="0" anchor="ctr"/>
          <a:lstStyle/>
          <a:p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04579" y="1292148"/>
              <a:ext cx="4783031" cy="486301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783031" cy="4863015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5261471" ay="-1840473" az="-51288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622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4579" y="1292148"/>
                <a:ext cx="4783031" cy="48630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3333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12D241-5C62-9904-E85C-C7B86E3FA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occer Ball">
                <a:extLst>
                  <a:ext uri="{FF2B5EF4-FFF2-40B4-BE49-F238E27FC236}">
                    <a16:creationId xmlns:a16="http://schemas.microsoft.com/office/drawing/2014/main" id="{13BBADBF-DDEB-F5F1-621A-3F59575E70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5775494"/>
                  </p:ext>
                </p:extLst>
              </p:nvPr>
            </p:nvGraphicFramePr>
            <p:xfrm>
              <a:off x="13280795" y="-4744313"/>
              <a:ext cx="3037441" cy="31136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441" cy="3113614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-6319023" ay="-320041" az="-112485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3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occer Ball">
                <a:extLst>
                  <a:ext uri="{FF2B5EF4-FFF2-40B4-BE49-F238E27FC236}">
                    <a16:creationId xmlns:a16="http://schemas.microsoft.com/office/drawing/2014/main" id="{13BBADBF-DDEB-F5F1-621A-3F59575E70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80795" y="-4744313"/>
                <a:ext cx="3037441" cy="311361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763092E-86B4-4911-2FED-F84763A64F6F}"/>
              </a:ext>
            </a:extLst>
          </p:cNvPr>
          <p:cNvSpPr/>
          <p:nvPr/>
        </p:nvSpPr>
        <p:spPr>
          <a:xfrm>
            <a:off x="16318236" y="-1630699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05C83B-B483-59AE-1A64-111E2A9A3799}"/>
              </a:ext>
            </a:extLst>
          </p:cNvPr>
          <p:cNvSpPr/>
          <p:nvPr/>
        </p:nvSpPr>
        <p:spPr>
          <a:xfrm>
            <a:off x="17352353" y="1008307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9DF5D3-C0BC-36E2-F492-964531390E7E}"/>
              </a:ext>
            </a:extLst>
          </p:cNvPr>
          <p:cNvSpPr/>
          <p:nvPr/>
        </p:nvSpPr>
        <p:spPr>
          <a:xfrm rot="5400000">
            <a:off x="18995537" y="82073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D69214-ACC9-858B-5BD4-431C1CDCE661}"/>
              </a:ext>
            </a:extLst>
          </p:cNvPr>
          <p:cNvSpPr/>
          <p:nvPr/>
        </p:nvSpPr>
        <p:spPr>
          <a:xfrm rot="16200000">
            <a:off x="15674486" y="82073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2608C-4111-5AD8-96FD-255FD36BA333}"/>
              </a:ext>
            </a:extLst>
          </p:cNvPr>
          <p:cNvSpPr/>
          <p:nvPr/>
        </p:nvSpPr>
        <p:spPr>
          <a:xfrm rot="897663">
            <a:off x="16985970" y="373781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21451E-DF0D-B2FF-6211-FF187006494F}"/>
              </a:ext>
            </a:extLst>
          </p:cNvPr>
          <p:cNvSpPr/>
          <p:nvPr/>
        </p:nvSpPr>
        <p:spPr>
          <a:xfrm rot="20468297">
            <a:off x="17838849" y="3737810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E98AE8-2DB3-84CD-17C9-94C0F3D19C9F}"/>
              </a:ext>
            </a:extLst>
          </p:cNvPr>
          <p:cNvSpPr/>
          <p:nvPr/>
        </p:nvSpPr>
        <p:spPr>
          <a:xfrm rot="5400000">
            <a:off x="16976256" y="-1004179"/>
            <a:ext cx="14109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231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0"/>
            <a:ext cx="12192000" cy="10297885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8360228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7588" y="-595986"/>
            <a:ext cx="3711228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90312">
            <a:off x="6384983" y="3886630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2152296">
            <a:off x="7534575" y="1607671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1822984">
            <a:off x="5605106" y="4464013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987975">
            <a:off x="6018600" y="6616133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558609">
            <a:off x="6871479" y="6616133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Graphic 17" descr="Knife">
            <a:extLst>
              <a:ext uri="{FF2B5EF4-FFF2-40B4-BE49-F238E27FC236}">
                <a16:creationId xmlns:a16="http://schemas.microsoft.com/office/drawing/2014/main" id="{87DD4918-B779-EB31-105C-7D587932D99E}"/>
              </a:ext>
            </a:extLst>
          </p:cNvPr>
          <p:cNvSpPr/>
          <p:nvPr/>
        </p:nvSpPr>
        <p:spPr>
          <a:xfrm>
            <a:off x="8539434" y="376773"/>
            <a:ext cx="1780974" cy="1801977"/>
          </a:xfrm>
          <a:custGeom>
            <a:avLst/>
            <a:gdLst>
              <a:gd name="connsiteX0" fmla="*/ 1761497 w 1780974"/>
              <a:gd name="connsiteY0" fmla="*/ 26988 h 1801977"/>
              <a:gd name="connsiteX1" fmla="*/ 1633306 w 1780974"/>
              <a:gd name="connsiteY1" fmla="*/ 26988 h 1801977"/>
              <a:gd name="connsiteX2" fmla="*/ 778702 w 1780974"/>
              <a:gd name="connsiteY2" fmla="*/ 881592 h 1801977"/>
              <a:gd name="connsiteX3" fmla="*/ 780951 w 1780974"/>
              <a:gd name="connsiteY3" fmla="*/ 879343 h 1801977"/>
              <a:gd name="connsiteX4" fmla="*/ 38795 w 1780974"/>
              <a:gd name="connsiteY4" fmla="*/ 1572022 h 1801977"/>
              <a:gd name="connsiteX5" fmla="*/ 38795 w 1780974"/>
              <a:gd name="connsiteY5" fmla="*/ 1763183 h 1801977"/>
              <a:gd name="connsiteX6" fmla="*/ 229956 w 1780974"/>
              <a:gd name="connsiteY6" fmla="*/ 1763183 h 1801977"/>
              <a:gd name="connsiteX7" fmla="*/ 906892 w 1780974"/>
              <a:gd name="connsiteY7" fmla="*/ 1021027 h 1801977"/>
              <a:gd name="connsiteX8" fmla="*/ 1057573 w 1780974"/>
              <a:gd name="connsiteY8" fmla="*/ 1052513 h 1801977"/>
              <a:gd name="connsiteX9" fmla="*/ 1577082 w 1780974"/>
              <a:gd name="connsiteY9" fmla="*/ 470032 h 1801977"/>
              <a:gd name="connsiteX10" fmla="*/ 1761497 w 1780974"/>
              <a:gd name="connsiteY10" fmla="*/ 26988 h 180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0974" h="1801977">
                <a:moveTo>
                  <a:pt x="1761497" y="26988"/>
                </a:moveTo>
                <a:cubicBezTo>
                  <a:pt x="1725513" y="-8996"/>
                  <a:pt x="1669289" y="-8996"/>
                  <a:pt x="1633306" y="26988"/>
                </a:cubicBezTo>
                <a:lnTo>
                  <a:pt x="778702" y="881592"/>
                </a:lnTo>
                <a:lnTo>
                  <a:pt x="780951" y="879343"/>
                </a:lnTo>
                <a:lnTo>
                  <a:pt x="38795" y="1572022"/>
                </a:lnTo>
                <a:cubicBezTo>
                  <a:pt x="-12932" y="1623748"/>
                  <a:pt x="-12932" y="1709208"/>
                  <a:pt x="38795" y="1763183"/>
                </a:cubicBezTo>
                <a:cubicBezTo>
                  <a:pt x="90521" y="1814909"/>
                  <a:pt x="175981" y="1814909"/>
                  <a:pt x="229956" y="1763183"/>
                </a:cubicBezTo>
                <a:lnTo>
                  <a:pt x="906892" y="1021027"/>
                </a:lnTo>
                <a:cubicBezTo>
                  <a:pt x="940627" y="1036770"/>
                  <a:pt x="1030585" y="1081749"/>
                  <a:pt x="1057573" y="1052513"/>
                </a:cubicBezTo>
                <a:lnTo>
                  <a:pt x="1577082" y="470032"/>
                </a:lnTo>
                <a:cubicBezTo>
                  <a:pt x="1869447" y="141684"/>
                  <a:pt x="1761497" y="26988"/>
                  <a:pt x="1761497" y="26988"/>
                </a:cubicBezTo>
                <a:close/>
              </a:path>
            </a:pathLst>
          </a:custGeom>
          <a:pattFill prst="pct70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22423" cap="flat">
            <a:noFill/>
            <a:prstDash val="solid"/>
            <a:miter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rtlCol="0" anchor="ctr"/>
          <a:lstStyle/>
          <a:p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2171671"/>
                  </p:ext>
                </p:extLst>
              </p:nvPr>
            </p:nvGraphicFramePr>
            <p:xfrm>
              <a:off x="4104579" y="4732033"/>
              <a:ext cx="4783031" cy="486301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783031" cy="4863015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5261471" ay="-1840473" az="-51288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622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4579" y="4732033"/>
                <a:ext cx="4783031" cy="48630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3775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0"/>
            <a:ext cx="12192000" cy="10297885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8360228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7588" y="-595986"/>
            <a:ext cx="3711228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90312">
            <a:off x="6384983" y="3886630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1822984">
            <a:off x="5605106" y="4464013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987975">
            <a:off x="6018600" y="6616133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558609">
            <a:off x="6871479" y="6616133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04579" y="4732033"/>
              <a:ext cx="4783031" cy="486301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783031" cy="4863015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5261471" ay="-1840473" az="-51288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622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4579" y="4732033"/>
                <a:ext cx="4783031" cy="486301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13398025">
            <a:off x="5578865" y="3973153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Graphic 17" descr="Knife">
            <a:extLst>
              <a:ext uri="{FF2B5EF4-FFF2-40B4-BE49-F238E27FC236}">
                <a16:creationId xmlns:a16="http://schemas.microsoft.com/office/drawing/2014/main" id="{87DD4918-B779-EB31-105C-7D587932D99E}"/>
              </a:ext>
            </a:extLst>
          </p:cNvPr>
          <p:cNvSpPr/>
          <p:nvPr/>
        </p:nvSpPr>
        <p:spPr>
          <a:xfrm rot="11362290">
            <a:off x="2925384" y="6584264"/>
            <a:ext cx="1780974" cy="1801977"/>
          </a:xfrm>
          <a:custGeom>
            <a:avLst/>
            <a:gdLst>
              <a:gd name="connsiteX0" fmla="*/ 1761497 w 1780974"/>
              <a:gd name="connsiteY0" fmla="*/ 26988 h 1801977"/>
              <a:gd name="connsiteX1" fmla="*/ 1633306 w 1780974"/>
              <a:gd name="connsiteY1" fmla="*/ 26988 h 1801977"/>
              <a:gd name="connsiteX2" fmla="*/ 778702 w 1780974"/>
              <a:gd name="connsiteY2" fmla="*/ 881592 h 1801977"/>
              <a:gd name="connsiteX3" fmla="*/ 780951 w 1780974"/>
              <a:gd name="connsiteY3" fmla="*/ 879343 h 1801977"/>
              <a:gd name="connsiteX4" fmla="*/ 38795 w 1780974"/>
              <a:gd name="connsiteY4" fmla="*/ 1572022 h 1801977"/>
              <a:gd name="connsiteX5" fmla="*/ 38795 w 1780974"/>
              <a:gd name="connsiteY5" fmla="*/ 1763183 h 1801977"/>
              <a:gd name="connsiteX6" fmla="*/ 229956 w 1780974"/>
              <a:gd name="connsiteY6" fmla="*/ 1763183 h 1801977"/>
              <a:gd name="connsiteX7" fmla="*/ 906892 w 1780974"/>
              <a:gd name="connsiteY7" fmla="*/ 1021027 h 1801977"/>
              <a:gd name="connsiteX8" fmla="*/ 1057573 w 1780974"/>
              <a:gd name="connsiteY8" fmla="*/ 1052513 h 1801977"/>
              <a:gd name="connsiteX9" fmla="*/ 1577082 w 1780974"/>
              <a:gd name="connsiteY9" fmla="*/ 470032 h 1801977"/>
              <a:gd name="connsiteX10" fmla="*/ 1761497 w 1780974"/>
              <a:gd name="connsiteY10" fmla="*/ 26988 h 180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0974" h="1801977">
                <a:moveTo>
                  <a:pt x="1761497" y="26988"/>
                </a:moveTo>
                <a:cubicBezTo>
                  <a:pt x="1725513" y="-8996"/>
                  <a:pt x="1669289" y="-8996"/>
                  <a:pt x="1633306" y="26988"/>
                </a:cubicBezTo>
                <a:lnTo>
                  <a:pt x="778702" y="881592"/>
                </a:lnTo>
                <a:lnTo>
                  <a:pt x="780951" y="879343"/>
                </a:lnTo>
                <a:lnTo>
                  <a:pt x="38795" y="1572022"/>
                </a:lnTo>
                <a:cubicBezTo>
                  <a:pt x="-12932" y="1623748"/>
                  <a:pt x="-12932" y="1709208"/>
                  <a:pt x="38795" y="1763183"/>
                </a:cubicBezTo>
                <a:cubicBezTo>
                  <a:pt x="90521" y="1814909"/>
                  <a:pt x="175981" y="1814909"/>
                  <a:pt x="229956" y="1763183"/>
                </a:cubicBezTo>
                <a:lnTo>
                  <a:pt x="906892" y="1021027"/>
                </a:lnTo>
                <a:cubicBezTo>
                  <a:pt x="940627" y="1036770"/>
                  <a:pt x="1030585" y="1081749"/>
                  <a:pt x="1057573" y="1052513"/>
                </a:cubicBezTo>
                <a:lnTo>
                  <a:pt x="1577082" y="470032"/>
                </a:lnTo>
                <a:cubicBezTo>
                  <a:pt x="1869447" y="141684"/>
                  <a:pt x="1761497" y="26988"/>
                  <a:pt x="1761497" y="26988"/>
                </a:cubicBezTo>
                <a:close/>
              </a:path>
            </a:pathLst>
          </a:custGeom>
          <a:pattFill prst="pct70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22423" cap="flat">
            <a:noFill/>
            <a:prstDash val="solid"/>
            <a:miter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3344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-3439885"/>
            <a:ext cx="12192000" cy="10297885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4920343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7588" y="-4035871"/>
            <a:ext cx="3711228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90312">
            <a:off x="6384983" y="44674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1822984">
            <a:off x="5605106" y="1024128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987975">
            <a:off x="6018600" y="317624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558609">
            <a:off x="6871479" y="317624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4069806"/>
                  </p:ext>
                </p:extLst>
              </p:nvPr>
            </p:nvGraphicFramePr>
            <p:xfrm>
              <a:off x="4104579" y="1292148"/>
              <a:ext cx="4783031" cy="486301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783031" cy="4863015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5261471" ay="-1840473" az="-51288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622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4579" y="1292148"/>
                <a:ext cx="4783031" cy="486301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13398025">
            <a:off x="5578865" y="533268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Graphic 17" descr="Knife">
            <a:extLst>
              <a:ext uri="{FF2B5EF4-FFF2-40B4-BE49-F238E27FC236}">
                <a16:creationId xmlns:a16="http://schemas.microsoft.com/office/drawing/2014/main" id="{87DD4918-B779-EB31-105C-7D587932D99E}"/>
              </a:ext>
            </a:extLst>
          </p:cNvPr>
          <p:cNvSpPr/>
          <p:nvPr/>
        </p:nvSpPr>
        <p:spPr>
          <a:xfrm rot="11362290">
            <a:off x="2925384" y="3144379"/>
            <a:ext cx="1780974" cy="1801977"/>
          </a:xfrm>
          <a:custGeom>
            <a:avLst/>
            <a:gdLst>
              <a:gd name="connsiteX0" fmla="*/ 1761497 w 1780974"/>
              <a:gd name="connsiteY0" fmla="*/ 26988 h 1801977"/>
              <a:gd name="connsiteX1" fmla="*/ 1633306 w 1780974"/>
              <a:gd name="connsiteY1" fmla="*/ 26988 h 1801977"/>
              <a:gd name="connsiteX2" fmla="*/ 778702 w 1780974"/>
              <a:gd name="connsiteY2" fmla="*/ 881592 h 1801977"/>
              <a:gd name="connsiteX3" fmla="*/ 780951 w 1780974"/>
              <a:gd name="connsiteY3" fmla="*/ 879343 h 1801977"/>
              <a:gd name="connsiteX4" fmla="*/ 38795 w 1780974"/>
              <a:gd name="connsiteY4" fmla="*/ 1572022 h 1801977"/>
              <a:gd name="connsiteX5" fmla="*/ 38795 w 1780974"/>
              <a:gd name="connsiteY5" fmla="*/ 1763183 h 1801977"/>
              <a:gd name="connsiteX6" fmla="*/ 229956 w 1780974"/>
              <a:gd name="connsiteY6" fmla="*/ 1763183 h 1801977"/>
              <a:gd name="connsiteX7" fmla="*/ 906892 w 1780974"/>
              <a:gd name="connsiteY7" fmla="*/ 1021027 h 1801977"/>
              <a:gd name="connsiteX8" fmla="*/ 1057573 w 1780974"/>
              <a:gd name="connsiteY8" fmla="*/ 1052513 h 1801977"/>
              <a:gd name="connsiteX9" fmla="*/ 1577082 w 1780974"/>
              <a:gd name="connsiteY9" fmla="*/ 470032 h 1801977"/>
              <a:gd name="connsiteX10" fmla="*/ 1761497 w 1780974"/>
              <a:gd name="connsiteY10" fmla="*/ 26988 h 180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0974" h="1801977">
                <a:moveTo>
                  <a:pt x="1761497" y="26988"/>
                </a:moveTo>
                <a:cubicBezTo>
                  <a:pt x="1725513" y="-8996"/>
                  <a:pt x="1669289" y="-8996"/>
                  <a:pt x="1633306" y="26988"/>
                </a:cubicBezTo>
                <a:lnTo>
                  <a:pt x="778702" y="881592"/>
                </a:lnTo>
                <a:lnTo>
                  <a:pt x="780951" y="879343"/>
                </a:lnTo>
                <a:lnTo>
                  <a:pt x="38795" y="1572022"/>
                </a:lnTo>
                <a:cubicBezTo>
                  <a:pt x="-12932" y="1623748"/>
                  <a:pt x="-12932" y="1709208"/>
                  <a:pt x="38795" y="1763183"/>
                </a:cubicBezTo>
                <a:cubicBezTo>
                  <a:pt x="90521" y="1814909"/>
                  <a:pt x="175981" y="1814909"/>
                  <a:pt x="229956" y="1763183"/>
                </a:cubicBezTo>
                <a:lnTo>
                  <a:pt x="906892" y="1021027"/>
                </a:lnTo>
                <a:cubicBezTo>
                  <a:pt x="940627" y="1036770"/>
                  <a:pt x="1030585" y="1081749"/>
                  <a:pt x="1057573" y="1052513"/>
                </a:cubicBezTo>
                <a:lnTo>
                  <a:pt x="1577082" y="470032"/>
                </a:lnTo>
                <a:cubicBezTo>
                  <a:pt x="1869447" y="141684"/>
                  <a:pt x="1761497" y="26988"/>
                  <a:pt x="1761497" y="26988"/>
                </a:cubicBezTo>
                <a:close/>
              </a:path>
            </a:pathLst>
          </a:custGeom>
          <a:pattFill prst="pct70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22423" cap="flat">
            <a:noFill/>
            <a:prstDash val="solid"/>
            <a:miter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3431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-3439885"/>
            <a:ext cx="12192000" cy="10297885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4920343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7588" y="-4035871"/>
            <a:ext cx="3711228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90312">
            <a:off x="6384983" y="44674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1822984">
            <a:off x="5605106" y="1024128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987975">
            <a:off x="6018600" y="317624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558609">
            <a:off x="6871479" y="317624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04579" y="1292148"/>
              <a:ext cx="4783031" cy="486301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783031" cy="4863015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5261471" ay="-1840473" az="-51288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622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4579" y="1292148"/>
                <a:ext cx="4783031" cy="486301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7868552">
            <a:off x="7845865" y="621525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Graphic 17" descr="Knife">
            <a:extLst>
              <a:ext uri="{FF2B5EF4-FFF2-40B4-BE49-F238E27FC236}">
                <a16:creationId xmlns:a16="http://schemas.microsoft.com/office/drawing/2014/main" id="{87DD4918-B779-EB31-105C-7D587932D99E}"/>
              </a:ext>
            </a:extLst>
          </p:cNvPr>
          <p:cNvSpPr/>
          <p:nvPr/>
        </p:nvSpPr>
        <p:spPr>
          <a:xfrm rot="5400000">
            <a:off x="9214885" y="3330877"/>
            <a:ext cx="1780974" cy="1801977"/>
          </a:xfrm>
          <a:custGeom>
            <a:avLst/>
            <a:gdLst>
              <a:gd name="connsiteX0" fmla="*/ 1761497 w 1780974"/>
              <a:gd name="connsiteY0" fmla="*/ 26988 h 1801977"/>
              <a:gd name="connsiteX1" fmla="*/ 1633306 w 1780974"/>
              <a:gd name="connsiteY1" fmla="*/ 26988 h 1801977"/>
              <a:gd name="connsiteX2" fmla="*/ 778702 w 1780974"/>
              <a:gd name="connsiteY2" fmla="*/ 881592 h 1801977"/>
              <a:gd name="connsiteX3" fmla="*/ 780951 w 1780974"/>
              <a:gd name="connsiteY3" fmla="*/ 879343 h 1801977"/>
              <a:gd name="connsiteX4" fmla="*/ 38795 w 1780974"/>
              <a:gd name="connsiteY4" fmla="*/ 1572022 h 1801977"/>
              <a:gd name="connsiteX5" fmla="*/ 38795 w 1780974"/>
              <a:gd name="connsiteY5" fmla="*/ 1763183 h 1801977"/>
              <a:gd name="connsiteX6" fmla="*/ 229956 w 1780974"/>
              <a:gd name="connsiteY6" fmla="*/ 1763183 h 1801977"/>
              <a:gd name="connsiteX7" fmla="*/ 906892 w 1780974"/>
              <a:gd name="connsiteY7" fmla="*/ 1021027 h 1801977"/>
              <a:gd name="connsiteX8" fmla="*/ 1057573 w 1780974"/>
              <a:gd name="connsiteY8" fmla="*/ 1052513 h 1801977"/>
              <a:gd name="connsiteX9" fmla="*/ 1577082 w 1780974"/>
              <a:gd name="connsiteY9" fmla="*/ 470032 h 1801977"/>
              <a:gd name="connsiteX10" fmla="*/ 1761497 w 1780974"/>
              <a:gd name="connsiteY10" fmla="*/ 26988 h 180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0974" h="1801977">
                <a:moveTo>
                  <a:pt x="1761497" y="26988"/>
                </a:moveTo>
                <a:cubicBezTo>
                  <a:pt x="1725513" y="-8996"/>
                  <a:pt x="1669289" y="-8996"/>
                  <a:pt x="1633306" y="26988"/>
                </a:cubicBezTo>
                <a:lnTo>
                  <a:pt x="778702" y="881592"/>
                </a:lnTo>
                <a:lnTo>
                  <a:pt x="780951" y="879343"/>
                </a:lnTo>
                <a:lnTo>
                  <a:pt x="38795" y="1572022"/>
                </a:lnTo>
                <a:cubicBezTo>
                  <a:pt x="-12932" y="1623748"/>
                  <a:pt x="-12932" y="1709208"/>
                  <a:pt x="38795" y="1763183"/>
                </a:cubicBezTo>
                <a:cubicBezTo>
                  <a:pt x="90521" y="1814909"/>
                  <a:pt x="175981" y="1814909"/>
                  <a:pt x="229956" y="1763183"/>
                </a:cubicBezTo>
                <a:lnTo>
                  <a:pt x="906892" y="1021027"/>
                </a:lnTo>
                <a:cubicBezTo>
                  <a:pt x="940627" y="1036770"/>
                  <a:pt x="1030585" y="1081749"/>
                  <a:pt x="1057573" y="1052513"/>
                </a:cubicBezTo>
                <a:lnTo>
                  <a:pt x="1577082" y="470032"/>
                </a:lnTo>
                <a:cubicBezTo>
                  <a:pt x="1869447" y="141684"/>
                  <a:pt x="1761497" y="26988"/>
                  <a:pt x="1761497" y="26988"/>
                </a:cubicBezTo>
                <a:close/>
              </a:path>
            </a:pathLst>
          </a:custGeom>
          <a:pattFill prst="pct70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22423" cap="flat">
            <a:noFill/>
            <a:prstDash val="solid"/>
            <a:miter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8197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-43542"/>
            <a:ext cx="12192000" cy="10297885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8316686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7588" y="-639528"/>
            <a:ext cx="3711228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90312">
            <a:off x="6384983" y="384308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1822984">
            <a:off x="5605106" y="4420471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987975">
            <a:off x="6018600" y="6572591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558609">
            <a:off x="6871479" y="6572591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0371672"/>
                  </p:ext>
                </p:extLst>
              </p:nvPr>
            </p:nvGraphicFramePr>
            <p:xfrm>
              <a:off x="4104579" y="4688491"/>
              <a:ext cx="4783031" cy="486301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783031" cy="4863015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5261471" ay="-1840473" az="-51288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622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4579" y="4688491"/>
                <a:ext cx="4783031" cy="486301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7868552">
            <a:off x="7845865" y="4017868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Graphic 17" descr="Knife">
            <a:extLst>
              <a:ext uri="{FF2B5EF4-FFF2-40B4-BE49-F238E27FC236}">
                <a16:creationId xmlns:a16="http://schemas.microsoft.com/office/drawing/2014/main" id="{87DD4918-B779-EB31-105C-7D587932D99E}"/>
              </a:ext>
            </a:extLst>
          </p:cNvPr>
          <p:cNvSpPr/>
          <p:nvPr/>
        </p:nvSpPr>
        <p:spPr>
          <a:xfrm rot="5400000">
            <a:off x="9214885" y="6727220"/>
            <a:ext cx="1780974" cy="1801977"/>
          </a:xfrm>
          <a:custGeom>
            <a:avLst/>
            <a:gdLst>
              <a:gd name="connsiteX0" fmla="*/ 1761497 w 1780974"/>
              <a:gd name="connsiteY0" fmla="*/ 26988 h 1801977"/>
              <a:gd name="connsiteX1" fmla="*/ 1633306 w 1780974"/>
              <a:gd name="connsiteY1" fmla="*/ 26988 h 1801977"/>
              <a:gd name="connsiteX2" fmla="*/ 778702 w 1780974"/>
              <a:gd name="connsiteY2" fmla="*/ 881592 h 1801977"/>
              <a:gd name="connsiteX3" fmla="*/ 780951 w 1780974"/>
              <a:gd name="connsiteY3" fmla="*/ 879343 h 1801977"/>
              <a:gd name="connsiteX4" fmla="*/ 38795 w 1780974"/>
              <a:gd name="connsiteY4" fmla="*/ 1572022 h 1801977"/>
              <a:gd name="connsiteX5" fmla="*/ 38795 w 1780974"/>
              <a:gd name="connsiteY5" fmla="*/ 1763183 h 1801977"/>
              <a:gd name="connsiteX6" fmla="*/ 229956 w 1780974"/>
              <a:gd name="connsiteY6" fmla="*/ 1763183 h 1801977"/>
              <a:gd name="connsiteX7" fmla="*/ 906892 w 1780974"/>
              <a:gd name="connsiteY7" fmla="*/ 1021027 h 1801977"/>
              <a:gd name="connsiteX8" fmla="*/ 1057573 w 1780974"/>
              <a:gd name="connsiteY8" fmla="*/ 1052513 h 1801977"/>
              <a:gd name="connsiteX9" fmla="*/ 1577082 w 1780974"/>
              <a:gd name="connsiteY9" fmla="*/ 470032 h 1801977"/>
              <a:gd name="connsiteX10" fmla="*/ 1761497 w 1780974"/>
              <a:gd name="connsiteY10" fmla="*/ 26988 h 180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0974" h="1801977">
                <a:moveTo>
                  <a:pt x="1761497" y="26988"/>
                </a:moveTo>
                <a:cubicBezTo>
                  <a:pt x="1725513" y="-8996"/>
                  <a:pt x="1669289" y="-8996"/>
                  <a:pt x="1633306" y="26988"/>
                </a:cubicBezTo>
                <a:lnTo>
                  <a:pt x="778702" y="881592"/>
                </a:lnTo>
                <a:lnTo>
                  <a:pt x="780951" y="879343"/>
                </a:lnTo>
                <a:lnTo>
                  <a:pt x="38795" y="1572022"/>
                </a:lnTo>
                <a:cubicBezTo>
                  <a:pt x="-12932" y="1623748"/>
                  <a:pt x="-12932" y="1709208"/>
                  <a:pt x="38795" y="1763183"/>
                </a:cubicBezTo>
                <a:cubicBezTo>
                  <a:pt x="90521" y="1814909"/>
                  <a:pt x="175981" y="1814909"/>
                  <a:pt x="229956" y="1763183"/>
                </a:cubicBezTo>
                <a:lnTo>
                  <a:pt x="906892" y="1021027"/>
                </a:lnTo>
                <a:cubicBezTo>
                  <a:pt x="940627" y="1036770"/>
                  <a:pt x="1030585" y="1081749"/>
                  <a:pt x="1057573" y="1052513"/>
                </a:cubicBezTo>
                <a:lnTo>
                  <a:pt x="1577082" y="470032"/>
                </a:lnTo>
                <a:cubicBezTo>
                  <a:pt x="1869447" y="141684"/>
                  <a:pt x="1761497" y="26988"/>
                  <a:pt x="1761497" y="26988"/>
                </a:cubicBezTo>
                <a:close/>
              </a:path>
            </a:pathLst>
          </a:custGeom>
          <a:pattFill prst="pct70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22423" cap="flat">
            <a:noFill/>
            <a:prstDash val="solid"/>
            <a:miter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456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-43542"/>
            <a:ext cx="12192000" cy="10297885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8316686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7588" y="-639528"/>
            <a:ext cx="3711228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90312">
            <a:off x="6384983" y="384308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20233421">
            <a:off x="5208305" y="1161078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987975">
            <a:off x="6018600" y="6572591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558609">
            <a:off x="6871479" y="6572591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04579" y="4688491"/>
              <a:ext cx="4783031" cy="486301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783031" cy="4863015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5261471" ay="-1840473" az="-51288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622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4579" y="4688491"/>
                <a:ext cx="4783031" cy="486301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2065036">
            <a:off x="7798635" y="1495511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Graphic 17" descr="Knife">
            <a:extLst>
              <a:ext uri="{FF2B5EF4-FFF2-40B4-BE49-F238E27FC236}">
                <a16:creationId xmlns:a16="http://schemas.microsoft.com/office/drawing/2014/main" id="{87DD4918-B779-EB31-105C-7D587932D99E}"/>
              </a:ext>
            </a:extLst>
          </p:cNvPr>
          <p:cNvSpPr/>
          <p:nvPr/>
        </p:nvSpPr>
        <p:spPr>
          <a:xfrm rot="3584112">
            <a:off x="9824974" y="8031877"/>
            <a:ext cx="1780974" cy="1801977"/>
          </a:xfrm>
          <a:custGeom>
            <a:avLst/>
            <a:gdLst>
              <a:gd name="connsiteX0" fmla="*/ 1761497 w 1780974"/>
              <a:gd name="connsiteY0" fmla="*/ 26988 h 1801977"/>
              <a:gd name="connsiteX1" fmla="*/ 1633306 w 1780974"/>
              <a:gd name="connsiteY1" fmla="*/ 26988 h 1801977"/>
              <a:gd name="connsiteX2" fmla="*/ 778702 w 1780974"/>
              <a:gd name="connsiteY2" fmla="*/ 881592 h 1801977"/>
              <a:gd name="connsiteX3" fmla="*/ 780951 w 1780974"/>
              <a:gd name="connsiteY3" fmla="*/ 879343 h 1801977"/>
              <a:gd name="connsiteX4" fmla="*/ 38795 w 1780974"/>
              <a:gd name="connsiteY4" fmla="*/ 1572022 h 1801977"/>
              <a:gd name="connsiteX5" fmla="*/ 38795 w 1780974"/>
              <a:gd name="connsiteY5" fmla="*/ 1763183 h 1801977"/>
              <a:gd name="connsiteX6" fmla="*/ 229956 w 1780974"/>
              <a:gd name="connsiteY6" fmla="*/ 1763183 h 1801977"/>
              <a:gd name="connsiteX7" fmla="*/ 906892 w 1780974"/>
              <a:gd name="connsiteY7" fmla="*/ 1021027 h 1801977"/>
              <a:gd name="connsiteX8" fmla="*/ 1057573 w 1780974"/>
              <a:gd name="connsiteY8" fmla="*/ 1052513 h 1801977"/>
              <a:gd name="connsiteX9" fmla="*/ 1577082 w 1780974"/>
              <a:gd name="connsiteY9" fmla="*/ 470032 h 1801977"/>
              <a:gd name="connsiteX10" fmla="*/ 1761497 w 1780974"/>
              <a:gd name="connsiteY10" fmla="*/ 26988 h 180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0974" h="1801977">
                <a:moveTo>
                  <a:pt x="1761497" y="26988"/>
                </a:moveTo>
                <a:cubicBezTo>
                  <a:pt x="1725513" y="-8996"/>
                  <a:pt x="1669289" y="-8996"/>
                  <a:pt x="1633306" y="26988"/>
                </a:cubicBezTo>
                <a:lnTo>
                  <a:pt x="778702" y="881592"/>
                </a:lnTo>
                <a:lnTo>
                  <a:pt x="780951" y="879343"/>
                </a:lnTo>
                <a:lnTo>
                  <a:pt x="38795" y="1572022"/>
                </a:lnTo>
                <a:cubicBezTo>
                  <a:pt x="-12932" y="1623748"/>
                  <a:pt x="-12932" y="1709208"/>
                  <a:pt x="38795" y="1763183"/>
                </a:cubicBezTo>
                <a:cubicBezTo>
                  <a:pt x="90521" y="1814909"/>
                  <a:pt x="175981" y="1814909"/>
                  <a:pt x="229956" y="1763183"/>
                </a:cubicBezTo>
                <a:lnTo>
                  <a:pt x="906892" y="1021027"/>
                </a:lnTo>
                <a:cubicBezTo>
                  <a:pt x="940627" y="1036770"/>
                  <a:pt x="1030585" y="1081749"/>
                  <a:pt x="1057573" y="1052513"/>
                </a:cubicBezTo>
                <a:lnTo>
                  <a:pt x="1577082" y="470032"/>
                </a:lnTo>
                <a:cubicBezTo>
                  <a:pt x="1869447" y="141684"/>
                  <a:pt x="1761497" y="26988"/>
                  <a:pt x="1761497" y="26988"/>
                </a:cubicBezTo>
                <a:close/>
              </a:path>
            </a:pathLst>
          </a:custGeom>
          <a:pattFill prst="pct70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22423" cap="flat">
            <a:noFill/>
            <a:prstDash val="solid"/>
            <a:miter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7494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-43542"/>
            <a:ext cx="12192000" cy="10297885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8316686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5576" y="-766369"/>
            <a:ext cx="2874611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90312">
            <a:off x="6384983" y="384308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20233421">
            <a:off x="5208305" y="1161078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987975">
            <a:off x="6018600" y="6572591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558609">
            <a:off x="6871479" y="6572591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6936603"/>
                  </p:ext>
                </p:extLst>
              </p:nvPr>
            </p:nvGraphicFramePr>
            <p:xfrm>
              <a:off x="1188303" y="42208"/>
              <a:ext cx="2471079" cy="236612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71079" cy="2366128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48701" ay="1351452" az="-1050822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322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8303" y="42208"/>
                <a:ext cx="2471079" cy="236612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2065036">
            <a:off x="7798635" y="1495511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Graphic 17" descr="Knife">
            <a:extLst>
              <a:ext uri="{FF2B5EF4-FFF2-40B4-BE49-F238E27FC236}">
                <a16:creationId xmlns:a16="http://schemas.microsoft.com/office/drawing/2014/main" id="{87DD4918-B779-EB31-105C-7D587932D99E}"/>
              </a:ext>
            </a:extLst>
          </p:cNvPr>
          <p:cNvSpPr/>
          <p:nvPr/>
        </p:nvSpPr>
        <p:spPr>
          <a:xfrm rot="3584112">
            <a:off x="9824974" y="8031877"/>
            <a:ext cx="1780974" cy="1801977"/>
          </a:xfrm>
          <a:custGeom>
            <a:avLst/>
            <a:gdLst>
              <a:gd name="connsiteX0" fmla="*/ 1761497 w 1780974"/>
              <a:gd name="connsiteY0" fmla="*/ 26988 h 1801977"/>
              <a:gd name="connsiteX1" fmla="*/ 1633306 w 1780974"/>
              <a:gd name="connsiteY1" fmla="*/ 26988 h 1801977"/>
              <a:gd name="connsiteX2" fmla="*/ 778702 w 1780974"/>
              <a:gd name="connsiteY2" fmla="*/ 881592 h 1801977"/>
              <a:gd name="connsiteX3" fmla="*/ 780951 w 1780974"/>
              <a:gd name="connsiteY3" fmla="*/ 879343 h 1801977"/>
              <a:gd name="connsiteX4" fmla="*/ 38795 w 1780974"/>
              <a:gd name="connsiteY4" fmla="*/ 1572022 h 1801977"/>
              <a:gd name="connsiteX5" fmla="*/ 38795 w 1780974"/>
              <a:gd name="connsiteY5" fmla="*/ 1763183 h 1801977"/>
              <a:gd name="connsiteX6" fmla="*/ 229956 w 1780974"/>
              <a:gd name="connsiteY6" fmla="*/ 1763183 h 1801977"/>
              <a:gd name="connsiteX7" fmla="*/ 906892 w 1780974"/>
              <a:gd name="connsiteY7" fmla="*/ 1021027 h 1801977"/>
              <a:gd name="connsiteX8" fmla="*/ 1057573 w 1780974"/>
              <a:gd name="connsiteY8" fmla="*/ 1052513 h 1801977"/>
              <a:gd name="connsiteX9" fmla="*/ 1577082 w 1780974"/>
              <a:gd name="connsiteY9" fmla="*/ 470032 h 1801977"/>
              <a:gd name="connsiteX10" fmla="*/ 1761497 w 1780974"/>
              <a:gd name="connsiteY10" fmla="*/ 26988 h 180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0974" h="1801977">
                <a:moveTo>
                  <a:pt x="1761497" y="26988"/>
                </a:moveTo>
                <a:cubicBezTo>
                  <a:pt x="1725513" y="-8996"/>
                  <a:pt x="1669289" y="-8996"/>
                  <a:pt x="1633306" y="26988"/>
                </a:cubicBezTo>
                <a:lnTo>
                  <a:pt x="778702" y="881592"/>
                </a:lnTo>
                <a:lnTo>
                  <a:pt x="780951" y="879343"/>
                </a:lnTo>
                <a:lnTo>
                  <a:pt x="38795" y="1572022"/>
                </a:lnTo>
                <a:cubicBezTo>
                  <a:pt x="-12932" y="1623748"/>
                  <a:pt x="-12932" y="1709208"/>
                  <a:pt x="38795" y="1763183"/>
                </a:cubicBezTo>
                <a:cubicBezTo>
                  <a:pt x="90521" y="1814909"/>
                  <a:pt x="175981" y="1814909"/>
                  <a:pt x="229956" y="1763183"/>
                </a:cubicBezTo>
                <a:lnTo>
                  <a:pt x="906892" y="1021027"/>
                </a:lnTo>
                <a:cubicBezTo>
                  <a:pt x="940627" y="1036770"/>
                  <a:pt x="1030585" y="1081749"/>
                  <a:pt x="1057573" y="1052513"/>
                </a:cubicBezTo>
                <a:lnTo>
                  <a:pt x="1577082" y="470032"/>
                </a:lnTo>
                <a:cubicBezTo>
                  <a:pt x="1869447" y="141684"/>
                  <a:pt x="1761497" y="26988"/>
                  <a:pt x="1761497" y="26988"/>
                </a:cubicBezTo>
                <a:close/>
              </a:path>
            </a:pathLst>
          </a:custGeom>
          <a:pattFill prst="pct70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22423" cap="flat">
            <a:noFill/>
            <a:prstDash val="solid"/>
            <a:miter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904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-43542"/>
            <a:ext cx="12192000" cy="10297885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8316686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1470" y="-576989"/>
            <a:ext cx="4154784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90312">
            <a:off x="6384983" y="384308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20233421">
            <a:off x="5208305" y="1161078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987975">
            <a:off x="6018600" y="6572591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20558609">
            <a:off x="6871479" y="6572591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562270"/>
                  </p:ext>
                </p:extLst>
              </p:nvPr>
            </p:nvGraphicFramePr>
            <p:xfrm>
              <a:off x="9735886" y="6734"/>
              <a:ext cx="2456114" cy="243707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56114" cy="2437075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51660" ay="-1288946" az="1067206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321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35886" y="6734"/>
                <a:ext cx="2456114" cy="243707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2065036">
            <a:off x="7798635" y="1495511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Graphic 17" descr="Knife">
            <a:extLst>
              <a:ext uri="{FF2B5EF4-FFF2-40B4-BE49-F238E27FC236}">
                <a16:creationId xmlns:a16="http://schemas.microsoft.com/office/drawing/2014/main" id="{87DD4918-B779-EB31-105C-7D587932D99E}"/>
              </a:ext>
            </a:extLst>
          </p:cNvPr>
          <p:cNvSpPr/>
          <p:nvPr/>
        </p:nvSpPr>
        <p:spPr>
          <a:xfrm rot="3584112">
            <a:off x="9824974" y="8031877"/>
            <a:ext cx="1780974" cy="1801977"/>
          </a:xfrm>
          <a:custGeom>
            <a:avLst/>
            <a:gdLst>
              <a:gd name="connsiteX0" fmla="*/ 1761497 w 1780974"/>
              <a:gd name="connsiteY0" fmla="*/ 26988 h 1801977"/>
              <a:gd name="connsiteX1" fmla="*/ 1633306 w 1780974"/>
              <a:gd name="connsiteY1" fmla="*/ 26988 h 1801977"/>
              <a:gd name="connsiteX2" fmla="*/ 778702 w 1780974"/>
              <a:gd name="connsiteY2" fmla="*/ 881592 h 1801977"/>
              <a:gd name="connsiteX3" fmla="*/ 780951 w 1780974"/>
              <a:gd name="connsiteY3" fmla="*/ 879343 h 1801977"/>
              <a:gd name="connsiteX4" fmla="*/ 38795 w 1780974"/>
              <a:gd name="connsiteY4" fmla="*/ 1572022 h 1801977"/>
              <a:gd name="connsiteX5" fmla="*/ 38795 w 1780974"/>
              <a:gd name="connsiteY5" fmla="*/ 1763183 h 1801977"/>
              <a:gd name="connsiteX6" fmla="*/ 229956 w 1780974"/>
              <a:gd name="connsiteY6" fmla="*/ 1763183 h 1801977"/>
              <a:gd name="connsiteX7" fmla="*/ 906892 w 1780974"/>
              <a:gd name="connsiteY7" fmla="*/ 1021027 h 1801977"/>
              <a:gd name="connsiteX8" fmla="*/ 1057573 w 1780974"/>
              <a:gd name="connsiteY8" fmla="*/ 1052513 h 1801977"/>
              <a:gd name="connsiteX9" fmla="*/ 1577082 w 1780974"/>
              <a:gd name="connsiteY9" fmla="*/ 470032 h 1801977"/>
              <a:gd name="connsiteX10" fmla="*/ 1761497 w 1780974"/>
              <a:gd name="connsiteY10" fmla="*/ 26988 h 180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0974" h="1801977">
                <a:moveTo>
                  <a:pt x="1761497" y="26988"/>
                </a:moveTo>
                <a:cubicBezTo>
                  <a:pt x="1725513" y="-8996"/>
                  <a:pt x="1669289" y="-8996"/>
                  <a:pt x="1633306" y="26988"/>
                </a:cubicBezTo>
                <a:lnTo>
                  <a:pt x="778702" y="881592"/>
                </a:lnTo>
                <a:lnTo>
                  <a:pt x="780951" y="879343"/>
                </a:lnTo>
                <a:lnTo>
                  <a:pt x="38795" y="1572022"/>
                </a:lnTo>
                <a:cubicBezTo>
                  <a:pt x="-12932" y="1623748"/>
                  <a:pt x="-12932" y="1709208"/>
                  <a:pt x="38795" y="1763183"/>
                </a:cubicBezTo>
                <a:cubicBezTo>
                  <a:pt x="90521" y="1814909"/>
                  <a:pt x="175981" y="1814909"/>
                  <a:pt x="229956" y="1763183"/>
                </a:cubicBezTo>
                <a:lnTo>
                  <a:pt x="906892" y="1021027"/>
                </a:lnTo>
                <a:cubicBezTo>
                  <a:pt x="940627" y="1036770"/>
                  <a:pt x="1030585" y="1081749"/>
                  <a:pt x="1057573" y="1052513"/>
                </a:cubicBezTo>
                <a:lnTo>
                  <a:pt x="1577082" y="470032"/>
                </a:lnTo>
                <a:cubicBezTo>
                  <a:pt x="1869447" y="141684"/>
                  <a:pt x="1761497" y="26988"/>
                  <a:pt x="1761497" y="26988"/>
                </a:cubicBezTo>
                <a:close/>
              </a:path>
            </a:pathLst>
          </a:custGeom>
          <a:pattFill prst="pct70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22423" cap="flat">
            <a:noFill/>
            <a:prstDash val="solid"/>
            <a:miter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3590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-43542"/>
            <a:ext cx="12192000" cy="10297885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8316686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431587" y="10861378"/>
            <a:ext cx="4154784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10890312">
            <a:off x="3275100" y="1528145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9433421">
            <a:off x="2098422" y="12599445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11787975">
            <a:off x="2908717" y="1801095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9758609">
            <a:off x="3761596" y="1801095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6395866"/>
                  </p:ext>
                </p:extLst>
              </p:nvPr>
            </p:nvGraphicFramePr>
            <p:xfrm>
              <a:off x="6742720" y="-1756416"/>
              <a:ext cx="4050623" cy="39269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050623" cy="3926939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-462801" ay="3592157" az="-4008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0190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2720" y="-1756416"/>
                <a:ext cx="4050623" cy="392693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12865036">
            <a:off x="4688752" y="12933878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Graphic 17" descr="Knife">
            <a:extLst>
              <a:ext uri="{FF2B5EF4-FFF2-40B4-BE49-F238E27FC236}">
                <a16:creationId xmlns:a16="http://schemas.microsoft.com/office/drawing/2014/main" id="{87DD4918-B779-EB31-105C-7D587932D99E}"/>
              </a:ext>
            </a:extLst>
          </p:cNvPr>
          <p:cNvSpPr/>
          <p:nvPr/>
        </p:nvSpPr>
        <p:spPr>
          <a:xfrm rot="3584112">
            <a:off x="9824974" y="8031877"/>
            <a:ext cx="1780974" cy="1801977"/>
          </a:xfrm>
          <a:custGeom>
            <a:avLst/>
            <a:gdLst>
              <a:gd name="connsiteX0" fmla="*/ 1761497 w 1780974"/>
              <a:gd name="connsiteY0" fmla="*/ 26988 h 1801977"/>
              <a:gd name="connsiteX1" fmla="*/ 1633306 w 1780974"/>
              <a:gd name="connsiteY1" fmla="*/ 26988 h 1801977"/>
              <a:gd name="connsiteX2" fmla="*/ 778702 w 1780974"/>
              <a:gd name="connsiteY2" fmla="*/ 881592 h 1801977"/>
              <a:gd name="connsiteX3" fmla="*/ 780951 w 1780974"/>
              <a:gd name="connsiteY3" fmla="*/ 879343 h 1801977"/>
              <a:gd name="connsiteX4" fmla="*/ 38795 w 1780974"/>
              <a:gd name="connsiteY4" fmla="*/ 1572022 h 1801977"/>
              <a:gd name="connsiteX5" fmla="*/ 38795 w 1780974"/>
              <a:gd name="connsiteY5" fmla="*/ 1763183 h 1801977"/>
              <a:gd name="connsiteX6" fmla="*/ 229956 w 1780974"/>
              <a:gd name="connsiteY6" fmla="*/ 1763183 h 1801977"/>
              <a:gd name="connsiteX7" fmla="*/ 906892 w 1780974"/>
              <a:gd name="connsiteY7" fmla="*/ 1021027 h 1801977"/>
              <a:gd name="connsiteX8" fmla="*/ 1057573 w 1780974"/>
              <a:gd name="connsiteY8" fmla="*/ 1052513 h 1801977"/>
              <a:gd name="connsiteX9" fmla="*/ 1577082 w 1780974"/>
              <a:gd name="connsiteY9" fmla="*/ 470032 h 1801977"/>
              <a:gd name="connsiteX10" fmla="*/ 1761497 w 1780974"/>
              <a:gd name="connsiteY10" fmla="*/ 26988 h 180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0974" h="1801977">
                <a:moveTo>
                  <a:pt x="1761497" y="26988"/>
                </a:moveTo>
                <a:cubicBezTo>
                  <a:pt x="1725513" y="-8996"/>
                  <a:pt x="1669289" y="-8996"/>
                  <a:pt x="1633306" y="26988"/>
                </a:cubicBezTo>
                <a:lnTo>
                  <a:pt x="778702" y="881592"/>
                </a:lnTo>
                <a:lnTo>
                  <a:pt x="780951" y="879343"/>
                </a:lnTo>
                <a:lnTo>
                  <a:pt x="38795" y="1572022"/>
                </a:lnTo>
                <a:cubicBezTo>
                  <a:pt x="-12932" y="1623748"/>
                  <a:pt x="-12932" y="1709208"/>
                  <a:pt x="38795" y="1763183"/>
                </a:cubicBezTo>
                <a:cubicBezTo>
                  <a:pt x="90521" y="1814909"/>
                  <a:pt x="175981" y="1814909"/>
                  <a:pt x="229956" y="1763183"/>
                </a:cubicBezTo>
                <a:lnTo>
                  <a:pt x="906892" y="1021027"/>
                </a:lnTo>
                <a:cubicBezTo>
                  <a:pt x="940627" y="1036770"/>
                  <a:pt x="1030585" y="1081749"/>
                  <a:pt x="1057573" y="1052513"/>
                </a:cubicBezTo>
                <a:lnTo>
                  <a:pt x="1577082" y="470032"/>
                </a:lnTo>
                <a:cubicBezTo>
                  <a:pt x="1869447" y="141684"/>
                  <a:pt x="1761497" y="26988"/>
                  <a:pt x="1761497" y="26988"/>
                </a:cubicBezTo>
                <a:close/>
              </a:path>
            </a:pathLst>
          </a:custGeom>
          <a:pattFill prst="pct70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22423" cap="flat">
            <a:noFill/>
            <a:prstDash val="solid"/>
            <a:miter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7070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-43542"/>
            <a:ext cx="12192000" cy="10297885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8316686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431587" y="10861378"/>
            <a:ext cx="4154784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10890312">
            <a:off x="3275100" y="1528145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9433421">
            <a:off x="2098422" y="12599445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11787975">
            <a:off x="2908717" y="1801095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9758609">
            <a:off x="3761596" y="1801095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2376099"/>
                  </p:ext>
                </p:extLst>
              </p:nvPr>
            </p:nvGraphicFramePr>
            <p:xfrm>
              <a:off x="1118273" y="1606217"/>
              <a:ext cx="554136" cy="53721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4136" cy="537216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-462801" ay="3592157" az="-4008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029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8273" y="1606217"/>
                <a:ext cx="554136" cy="53721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12865036">
            <a:off x="4688752" y="12933878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Graphic 17" descr="Knife">
            <a:extLst>
              <a:ext uri="{FF2B5EF4-FFF2-40B4-BE49-F238E27FC236}">
                <a16:creationId xmlns:a16="http://schemas.microsoft.com/office/drawing/2014/main" id="{87DD4918-B779-EB31-105C-7D587932D99E}"/>
              </a:ext>
            </a:extLst>
          </p:cNvPr>
          <p:cNvSpPr/>
          <p:nvPr/>
        </p:nvSpPr>
        <p:spPr>
          <a:xfrm rot="3584112">
            <a:off x="9824974" y="8031877"/>
            <a:ext cx="1780974" cy="1801977"/>
          </a:xfrm>
          <a:custGeom>
            <a:avLst/>
            <a:gdLst>
              <a:gd name="connsiteX0" fmla="*/ 1761497 w 1780974"/>
              <a:gd name="connsiteY0" fmla="*/ 26988 h 1801977"/>
              <a:gd name="connsiteX1" fmla="*/ 1633306 w 1780974"/>
              <a:gd name="connsiteY1" fmla="*/ 26988 h 1801977"/>
              <a:gd name="connsiteX2" fmla="*/ 778702 w 1780974"/>
              <a:gd name="connsiteY2" fmla="*/ 881592 h 1801977"/>
              <a:gd name="connsiteX3" fmla="*/ 780951 w 1780974"/>
              <a:gd name="connsiteY3" fmla="*/ 879343 h 1801977"/>
              <a:gd name="connsiteX4" fmla="*/ 38795 w 1780974"/>
              <a:gd name="connsiteY4" fmla="*/ 1572022 h 1801977"/>
              <a:gd name="connsiteX5" fmla="*/ 38795 w 1780974"/>
              <a:gd name="connsiteY5" fmla="*/ 1763183 h 1801977"/>
              <a:gd name="connsiteX6" fmla="*/ 229956 w 1780974"/>
              <a:gd name="connsiteY6" fmla="*/ 1763183 h 1801977"/>
              <a:gd name="connsiteX7" fmla="*/ 906892 w 1780974"/>
              <a:gd name="connsiteY7" fmla="*/ 1021027 h 1801977"/>
              <a:gd name="connsiteX8" fmla="*/ 1057573 w 1780974"/>
              <a:gd name="connsiteY8" fmla="*/ 1052513 h 1801977"/>
              <a:gd name="connsiteX9" fmla="*/ 1577082 w 1780974"/>
              <a:gd name="connsiteY9" fmla="*/ 470032 h 1801977"/>
              <a:gd name="connsiteX10" fmla="*/ 1761497 w 1780974"/>
              <a:gd name="connsiteY10" fmla="*/ 26988 h 180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0974" h="1801977">
                <a:moveTo>
                  <a:pt x="1761497" y="26988"/>
                </a:moveTo>
                <a:cubicBezTo>
                  <a:pt x="1725513" y="-8996"/>
                  <a:pt x="1669289" y="-8996"/>
                  <a:pt x="1633306" y="26988"/>
                </a:cubicBezTo>
                <a:lnTo>
                  <a:pt x="778702" y="881592"/>
                </a:lnTo>
                <a:lnTo>
                  <a:pt x="780951" y="879343"/>
                </a:lnTo>
                <a:lnTo>
                  <a:pt x="38795" y="1572022"/>
                </a:lnTo>
                <a:cubicBezTo>
                  <a:pt x="-12932" y="1623748"/>
                  <a:pt x="-12932" y="1709208"/>
                  <a:pt x="38795" y="1763183"/>
                </a:cubicBezTo>
                <a:cubicBezTo>
                  <a:pt x="90521" y="1814909"/>
                  <a:pt x="175981" y="1814909"/>
                  <a:pt x="229956" y="1763183"/>
                </a:cubicBezTo>
                <a:lnTo>
                  <a:pt x="906892" y="1021027"/>
                </a:lnTo>
                <a:cubicBezTo>
                  <a:pt x="940627" y="1036770"/>
                  <a:pt x="1030585" y="1081749"/>
                  <a:pt x="1057573" y="1052513"/>
                </a:cubicBezTo>
                <a:lnTo>
                  <a:pt x="1577082" y="470032"/>
                </a:lnTo>
                <a:cubicBezTo>
                  <a:pt x="1869447" y="141684"/>
                  <a:pt x="1761497" y="26988"/>
                  <a:pt x="1761497" y="26988"/>
                </a:cubicBezTo>
                <a:close/>
              </a:path>
            </a:pathLst>
          </a:custGeom>
          <a:pattFill prst="pct70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22423" cap="flat">
            <a:noFill/>
            <a:prstDash val="solid"/>
            <a:miter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098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12D241-5C62-9904-E85C-C7B86E3FA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63092E-86B4-4911-2FED-F84763A64F6F}"/>
              </a:ext>
            </a:extLst>
          </p:cNvPr>
          <p:cNvSpPr/>
          <p:nvPr/>
        </p:nvSpPr>
        <p:spPr>
          <a:xfrm>
            <a:off x="9172375" y="493069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05C83B-B483-59AE-1A64-111E2A9A3799}"/>
              </a:ext>
            </a:extLst>
          </p:cNvPr>
          <p:cNvSpPr/>
          <p:nvPr/>
        </p:nvSpPr>
        <p:spPr>
          <a:xfrm>
            <a:off x="10206492" y="313207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9DF5D3-C0BC-36E2-F492-964531390E7E}"/>
              </a:ext>
            </a:extLst>
          </p:cNvPr>
          <p:cNvSpPr/>
          <p:nvPr/>
        </p:nvSpPr>
        <p:spPr>
          <a:xfrm rot="5400000">
            <a:off x="11849676" y="2944506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D69214-ACC9-858B-5BD4-431C1CDCE661}"/>
              </a:ext>
            </a:extLst>
          </p:cNvPr>
          <p:cNvSpPr/>
          <p:nvPr/>
        </p:nvSpPr>
        <p:spPr>
          <a:xfrm rot="16200000">
            <a:off x="8528625" y="2944506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2608C-4111-5AD8-96FD-255FD36BA333}"/>
              </a:ext>
            </a:extLst>
          </p:cNvPr>
          <p:cNvSpPr/>
          <p:nvPr/>
        </p:nvSpPr>
        <p:spPr>
          <a:xfrm rot="897663">
            <a:off x="9840109" y="586157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21451E-DF0D-B2FF-6211-FF187006494F}"/>
              </a:ext>
            </a:extLst>
          </p:cNvPr>
          <p:cNvSpPr/>
          <p:nvPr/>
        </p:nvSpPr>
        <p:spPr>
          <a:xfrm rot="20468297">
            <a:off x="10692988" y="586157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E98AE8-2DB3-84CD-17C9-94C0F3D19C9F}"/>
              </a:ext>
            </a:extLst>
          </p:cNvPr>
          <p:cNvSpPr/>
          <p:nvPr/>
        </p:nvSpPr>
        <p:spPr>
          <a:xfrm rot="5400000">
            <a:off x="9501010" y="1119589"/>
            <a:ext cx="14109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occer Ball">
                <a:extLst>
                  <a:ext uri="{FF2B5EF4-FFF2-40B4-BE49-F238E27FC236}">
                    <a16:creationId xmlns:a16="http://schemas.microsoft.com/office/drawing/2014/main" id="{13BBADBF-DDEB-F5F1-621A-3F59575E70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4645731"/>
                  </p:ext>
                </p:extLst>
              </p:nvPr>
            </p:nvGraphicFramePr>
            <p:xfrm>
              <a:off x="6362795" y="2502519"/>
              <a:ext cx="3056483" cy="29993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56483" cy="2999354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-4531580" ay="-3117705" az="-648876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36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occer Ball">
                <a:extLst>
                  <a:ext uri="{FF2B5EF4-FFF2-40B4-BE49-F238E27FC236}">
                    <a16:creationId xmlns:a16="http://schemas.microsoft.com/office/drawing/2014/main" id="{13BBADBF-DDEB-F5F1-621A-3F59575E70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62795" y="2502519"/>
                <a:ext cx="3056483" cy="29993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7513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-43541"/>
            <a:ext cx="12192000" cy="6901542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5052074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6655744" y="2914220"/>
            <a:ext cx="4154784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17410342" flipH="1">
            <a:off x="6191709" y="3786124"/>
            <a:ext cx="132114" cy="528016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5953451" flipH="1">
            <a:off x="4582291" y="1272960"/>
            <a:ext cx="151277" cy="655893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18308005" flipH="1">
            <a:off x="6244702" y="6646448"/>
            <a:ext cx="144649" cy="41554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16278639" flipH="1">
            <a:off x="6783650" y="7094665"/>
            <a:ext cx="144649" cy="41554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7113946"/>
                  </p:ext>
                </p:extLst>
              </p:nvPr>
            </p:nvGraphicFramePr>
            <p:xfrm>
              <a:off x="-1912051" y="1241035"/>
              <a:ext cx="538449" cy="50066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38449" cy="500663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-1126526" ay="1147124" az="-38119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029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912051" y="1241035"/>
                <a:ext cx="538449" cy="50066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19385066" flipV="1">
            <a:off x="6754989" y="2490110"/>
            <a:ext cx="671882" cy="1295212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Graphic 17" descr="Knife">
            <a:extLst>
              <a:ext uri="{FF2B5EF4-FFF2-40B4-BE49-F238E27FC236}">
                <a16:creationId xmlns:a16="http://schemas.microsoft.com/office/drawing/2014/main" id="{87DD4918-B779-EB31-105C-7D587932D99E}"/>
              </a:ext>
            </a:extLst>
          </p:cNvPr>
          <p:cNvSpPr/>
          <p:nvPr/>
        </p:nvSpPr>
        <p:spPr>
          <a:xfrm rot="3584112">
            <a:off x="9824974" y="8031877"/>
            <a:ext cx="1780974" cy="1801977"/>
          </a:xfrm>
          <a:custGeom>
            <a:avLst/>
            <a:gdLst>
              <a:gd name="connsiteX0" fmla="*/ 1761497 w 1780974"/>
              <a:gd name="connsiteY0" fmla="*/ 26988 h 1801977"/>
              <a:gd name="connsiteX1" fmla="*/ 1633306 w 1780974"/>
              <a:gd name="connsiteY1" fmla="*/ 26988 h 1801977"/>
              <a:gd name="connsiteX2" fmla="*/ 778702 w 1780974"/>
              <a:gd name="connsiteY2" fmla="*/ 881592 h 1801977"/>
              <a:gd name="connsiteX3" fmla="*/ 780951 w 1780974"/>
              <a:gd name="connsiteY3" fmla="*/ 879343 h 1801977"/>
              <a:gd name="connsiteX4" fmla="*/ 38795 w 1780974"/>
              <a:gd name="connsiteY4" fmla="*/ 1572022 h 1801977"/>
              <a:gd name="connsiteX5" fmla="*/ 38795 w 1780974"/>
              <a:gd name="connsiteY5" fmla="*/ 1763183 h 1801977"/>
              <a:gd name="connsiteX6" fmla="*/ 229956 w 1780974"/>
              <a:gd name="connsiteY6" fmla="*/ 1763183 h 1801977"/>
              <a:gd name="connsiteX7" fmla="*/ 906892 w 1780974"/>
              <a:gd name="connsiteY7" fmla="*/ 1021027 h 1801977"/>
              <a:gd name="connsiteX8" fmla="*/ 1057573 w 1780974"/>
              <a:gd name="connsiteY8" fmla="*/ 1052513 h 1801977"/>
              <a:gd name="connsiteX9" fmla="*/ 1577082 w 1780974"/>
              <a:gd name="connsiteY9" fmla="*/ 470032 h 1801977"/>
              <a:gd name="connsiteX10" fmla="*/ 1761497 w 1780974"/>
              <a:gd name="connsiteY10" fmla="*/ 26988 h 180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0974" h="1801977">
                <a:moveTo>
                  <a:pt x="1761497" y="26988"/>
                </a:moveTo>
                <a:cubicBezTo>
                  <a:pt x="1725513" y="-8996"/>
                  <a:pt x="1669289" y="-8996"/>
                  <a:pt x="1633306" y="26988"/>
                </a:cubicBezTo>
                <a:lnTo>
                  <a:pt x="778702" y="881592"/>
                </a:lnTo>
                <a:lnTo>
                  <a:pt x="780951" y="879343"/>
                </a:lnTo>
                <a:lnTo>
                  <a:pt x="38795" y="1572022"/>
                </a:lnTo>
                <a:cubicBezTo>
                  <a:pt x="-12932" y="1623748"/>
                  <a:pt x="-12932" y="1709208"/>
                  <a:pt x="38795" y="1763183"/>
                </a:cubicBezTo>
                <a:cubicBezTo>
                  <a:pt x="90521" y="1814909"/>
                  <a:pt x="175981" y="1814909"/>
                  <a:pt x="229956" y="1763183"/>
                </a:cubicBezTo>
                <a:lnTo>
                  <a:pt x="906892" y="1021027"/>
                </a:lnTo>
                <a:cubicBezTo>
                  <a:pt x="940627" y="1036770"/>
                  <a:pt x="1030585" y="1081749"/>
                  <a:pt x="1057573" y="1052513"/>
                </a:cubicBezTo>
                <a:lnTo>
                  <a:pt x="1577082" y="470032"/>
                </a:lnTo>
                <a:cubicBezTo>
                  <a:pt x="1869447" y="141684"/>
                  <a:pt x="1761497" y="26988"/>
                  <a:pt x="1761497" y="26988"/>
                </a:cubicBezTo>
                <a:close/>
              </a:path>
            </a:pathLst>
          </a:custGeom>
          <a:pattFill prst="pct70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22423" cap="flat">
            <a:noFill/>
            <a:prstDash val="solid"/>
            <a:miter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rtlCol="0" anchor="ctr"/>
          <a:lstStyle/>
          <a:p>
            <a:endParaRPr lang="en-ID"/>
          </a:p>
        </p:txBody>
      </p:sp>
      <p:pic>
        <p:nvPicPr>
          <p:cNvPr id="1026" name="Picture 2" descr="Jadwal Pertandingan Piala Dunia U-17 2023 di Stadion Gelora Bung Tomo -  Bola.net">
            <a:extLst>
              <a:ext uri="{FF2B5EF4-FFF2-40B4-BE49-F238E27FC236}">
                <a16:creationId xmlns:a16="http://schemas.microsoft.com/office/drawing/2014/main" id="{D4A93FC4-03F9-7907-B8C6-AE587A15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31426" y="-5123497"/>
            <a:ext cx="4531426" cy="301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642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-43541"/>
            <a:ext cx="12192000" cy="6901542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5052074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C0CAF-1C1D-072F-D82A-FB7AC518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6655744" y="2914220"/>
            <a:ext cx="4154784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863B01-72EC-AE42-FE95-6EE1C023C926}"/>
              </a:ext>
            </a:extLst>
          </p:cNvPr>
          <p:cNvSpPr/>
          <p:nvPr/>
        </p:nvSpPr>
        <p:spPr>
          <a:xfrm rot="17410342" flipH="1">
            <a:off x="6191709" y="3786124"/>
            <a:ext cx="132114" cy="528016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948438-F077-EAFE-FEB5-4C0D668003BF}"/>
              </a:ext>
            </a:extLst>
          </p:cNvPr>
          <p:cNvSpPr/>
          <p:nvPr/>
        </p:nvSpPr>
        <p:spPr>
          <a:xfrm rot="15953451" flipH="1">
            <a:off x="4582291" y="1272960"/>
            <a:ext cx="151277" cy="6558934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2A31-7E61-7C3B-EEAB-7398A81427DB}"/>
              </a:ext>
            </a:extLst>
          </p:cNvPr>
          <p:cNvSpPr/>
          <p:nvPr/>
        </p:nvSpPr>
        <p:spPr>
          <a:xfrm rot="18308005" flipH="1">
            <a:off x="6244702" y="6646448"/>
            <a:ext cx="144649" cy="41554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9E46-662F-BD49-DA43-0F6C0F6C736B}"/>
              </a:ext>
            </a:extLst>
          </p:cNvPr>
          <p:cNvSpPr/>
          <p:nvPr/>
        </p:nvSpPr>
        <p:spPr>
          <a:xfrm rot="16278639" flipH="1">
            <a:off x="6783650" y="7094665"/>
            <a:ext cx="144649" cy="4155450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912051" y="1241035"/>
              <a:ext cx="538449" cy="50066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38449" cy="500663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-1126526" ay="1147124" az="-38119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029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912051" y="1241035"/>
                <a:ext cx="538449" cy="50066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2A491-8F2A-30EC-1734-EEAD54A0D3B8}"/>
              </a:ext>
            </a:extLst>
          </p:cNvPr>
          <p:cNvSpPr/>
          <p:nvPr/>
        </p:nvSpPr>
        <p:spPr>
          <a:xfrm rot="19385066" flipV="1">
            <a:off x="6754989" y="2490110"/>
            <a:ext cx="671882" cy="1295212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Graphic 17" descr="Knife">
            <a:extLst>
              <a:ext uri="{FF2B5EF4-FFF2-40B4-BE49-F238E27FC236}">
                <a16:creationId xmlns:a16="http://schemas.microsoft.com/office/drawing/2014/main" id="{87DD4918-B779-EB31-105C-7D587932D99E}"/>
              </a:ext>
            </a:extLst>
          </p:cNvPr>
          <p:cNvSpPr/>
          <p:nvPr/>
        </p:nvSpPr>
        <p:spPr>
          <a:xfrm rot="3584112">
            <a:off x="9824974" y="8031877"/>
            <a:ext cx="1780974" cy="1801977"/>
          </a:xfrm>
          <a:custGeom>
            <a:avLst/>
            <a:gdLst>
              <a:gd name="connsiteX0" fmla="*/ 1761497 w 1780974"/>
              <a:gd name="connsiteY0" fmla="*/ 26988 h 1801977"/>
              <a:gd name="connsiteX1" fmla="*/ 1633306 w 1780974"/>
              <a:gd name="connsiteY1" fmla="*/ 26988 h 1801977"/>
              <a:gd name="connsiteX2" fmla="*/ 778702 w 1780974"/>
              <a:gd name="connsiteY2" fmla="*/ 881592 h 1801977"/>
              <a:gd name="connsiteX3" fmla="*/ 780951 w 1780974"/>
              <a:gd name="connsiteY3" fmla="*/ 879343 h 1801977"/>
              <a:gd name="connsiteX4" fmla="*/ 38795 w 1780974"/>
              <a:gd name="connsiteY4" fmla="*/ 1572022 h 1801977"/>
              <a:gd name="connsiteX5" fmla="*/ 38795 w 1780974"/>
              <a:gd name="connsiteY5" fmla="*/ 1763183 h 1801977"/>
              <a:gd name="connsiteX6" fmla="*/ 229956 w 1780974"/>
              <a:gd name="connsiteY6" fmla="*/ 1763183 h 1801977"/>
              <a:gd name="connsiteX7" fmla="*/ 906892 w 1780974"/>
              <a:gd name="connsiteY7" fmla="*/ 1021027 h 1801977"/>
              <a:gd name="connsiteX8" fmla="*/ 1057573 w 1780974"/>
              <a:gd name="connsiteY8" fmla="*/ 1052513 h 1801977"/>
              <a:gd name="connsiteX9" fmla="*/ 1577082 w 1780974"/>
              <a:gd name="connsiteY9" fmla="*/ 470032 h 1801977"/>
              <a:gd name="connsiteX10" fmla="*/ 1761497 w 1780974"/>
              <a:gd name="connsiteY10" fmla="*/ 26988 h 180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0974" h="1801977">
                <a:moveTo>
                  <a:pt x="1761497" y="26988"/>
                </a:moveTo>
                <a:cubicBezTo>
                  <a:pt x="1725513" y="-8996"/>
                  <a:pt x="1669289" y="-8996"/>
                  <a:pt x="1633306" y="26988"/>
                </a:cubicBezTo>
                <a:lnTo>
                  <a:pt x="778702" y="881592"/>
                </a:lnTo>
                <a:lnTo>
                  <a:pt x="780951" y="879343"/>
                </a:lnTo>
                <a:lnTo>
                  <a:pt x="38795" y="1572022"/>
                </a:lnTo>
                <a:cubicBezTo>
                  <a:pt x="-12932" y="1623748"/>
                  <a:pt x="-12932" y="1709208"/>
                  <a:pt x="38795" y="1763183"/>
                </a:cubicBezTo>
                <a:cubicBezTo>
                  <a:pt x="90521" y="1814909"/>
                  <a:pt x="175981" y="1814909"/>
                  <a:pt x="229956" y="1763183"/>
                </a:cubicBezTo>
                <a:lnTo>
                  <a:pt x="906892" y="1021027"/>
                </a:lnTo>
                <a:cubicBezTo>
                  <a:pt x="940627" y="1036770"/>
                  <a:pt x="1030585" y="1081749"/>
                  <a:pt x="1057573" y="1052513"/>
                </a:cubicBezTo>
                <a:lnTo>
                  <a:pt x="1577082" y="470032"/>
                </a:lnTo>
                <a:cubicBezTo>
                  <a:pt x="1869447" y="141684"/>
                  <a:pt x="1761497" y="26988"/>
                  <a:pt x="1761497" y="26988"/>
                </a:cubicBezTo>
                <a:close/>
              </a:path>
            </a:pathLst>
          </a:custGeom>
          <a:pattFill prst="pct70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22423" cap="flat">
            <a:noFill/>
            <a:prstDash val="solid"/>
            <a:miter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rtlCol="0" anchor="ctr"/>
          <a:lstStyle/>
          <a:p>
            <a:endParaRPr lang="en-ID"/>
          </a:p>
        </p:txBody>
      </p:sp>
      <p:pic>
        <p:nvPicPr>
          <p:cNvPr id="1026" name="Picture 2" descr="Jadwal Pertandingan Piala Dunia U-17 2023 di Stadion Gelora Bung Tomo -  Bola.net">
            <a:extLst>
              <a:ext uri="{FF2B5EF4-FFF2-40B4-BE49-F238E27FC236}">
                <a16:creationId xmlns:a16="http://schemas.microsoft.com/office/drawing/2014/main" id="{D4A93FC4-03F9-7907-B8C6-AE587A15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8988">
            <a:off x="471055" y="3192093"/>
            <a:ext cx="4531426" cy="20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916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-43541"/>
            <a:ext cx="12192000" cy="6901542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5052074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912051" y="1241035"/>
              <a:ext cx="538449" cy="5006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8449" cy="500663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-1126526" ay="1147124" az="-38119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29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12051" y="1241035"/>
                <a:ext cx="538449" cy="500663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Jadwal Pertandingan Piala Dunia U-17 2023 di Stadion Gelora Bung Tomo -  Bola.net">
            <a:extLst>
              <a:ext uri="{FF2B5EF4-FFF2-40B4-BE49-F238E27FC236}">
                <a16:creationId xmlns:a16="http://schemas.microsoft.com/office/drawing/2014/main" id="{D4A93FC4-03F9-7907-B8C6-AE587A15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8988">
            <a:off x="471055" y="3192093"/>
            <a:ext cx="4531426" cy="20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4E6E82-85D2-761D-8192-8C5F2B0BD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5576" y="-766369"/>
            <a:ext cx="2874611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5EEF86-66ED-EE4F-F4EA-0BF9F1E030F7}"/>
              </a:ext>
            </a:extLst>
          </p:cNvPr>
          <p:cNvSpPr/>
          <p:nvPr/>
        </p:nvSpPr>
        <p:spPr>
          <a:xfrm rot="90312">
            <a:off x="6384983" y="384308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6AF8D9E-55CB-EA31-4188-39AEC6717FBC}"/>
              </a:ext>
            </a:extLst>
          </p:cNvPr>
          <p:cNvSpPr/>
          <p:nvPr/>
        </p:nvSpPr>
        <p:spPr>
          <a:xfrm rot="20233421">
            <a:off x="5208305" y="1161078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C688E1A-E94D-8D54-26DA-CFF098AD8F25}"/>
              </a:ext>
            </a:extLst>
          </p:cNvPr>
          <p:cNvSpPr/>
          <p:nvPr/>
        </p:nvSpPr>
        <p:spPr>
          <a:xfrm rot="987975">
            <a:off x="6018600" y="6572591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D583D30-464D-1E77-DDB5-20842065CA35}"/>
              </a:ext>
            </a:extLst>
          </p:cNvPr>
          <p:cNvSpPr/>
          <p:nvPr/>
        </p:nvSpPr>
        <p:spPr>
          <a:xfrm rot="20558609">
            <a:off x="6871479" y="6572591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694190-E85B-3832-8FDD-42D83395F15E}"/>
              </a:ext>
            </a:extLst>
          </p:cNvPr>
          <p:cNvSpPr/>
          <p:nvPr/>
        </p:nvSpPr>
        <p:spPr>
          <a:xfrm rot="2065036">
            <a:off x="7798635" y="1495511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825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-43541"/>
            <a:ext cx="12192000" cy="6901542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5052074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912051" y="1241035"/>
              <a:ext cx="538449" cy="5006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8449" cy="500663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-1126526" ay="1147124" az="-38119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29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12051" y="1241035"/>
                <a:ext cx="538449" cy="500663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Jadwal Pertandingan Piala Dunia U-17 2023 di Stadion Gelora Bung Tomo -  Bola.net">
            <a:extLst>
              <a:ext uri="{FF2B5EF4-FFF2-40B4-BE49-F238E27FC236}">
                <a16:creationId xmlns:a16="http://schemas.microsoft.com/office/drawing/2014/main" id="{D4A93FC4-03F9-7907-B8C6-AE587A15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8988">
            <a:off x="471055" y="3192093"/>
            <a:ext cx="4531426" cy="203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4E6E82-85D2-761D-8192-8C5F2B0BD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31339">
            <a:off x="4986672" y="-766370"/>
            <a:ext cx="2874611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5EEF86-66ED-EE4F-F4EA-0BF9F1E030F7}"/>
              </a:ext>
            </a:extLst>
          </p:cNvPr>
          <p:cNvSpPr/>
          <p:nvPr/>
        </p:nvSpPr>
        <p:spPr>
          <a:xfrm rot="90312">
            <a:off x="6384983" y="3843088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6AF8D9E-55CB-EA31-4188-39AEC6717FBC}"/>
              </a:ext>
            </a:extLst>
          </p:cNvPr>
          <p:cNvSpPr/>
          <p:nvPr/>
        </p:nvSpPr>
        <p:spPr>
          <a:xfrm rot="16200000">
            <a:off x="4658413" y="1980722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C688E1A-E94D-8D54-26DA-CFF098AD8F25}"/>
              </a:ext>
            </a:extLst>
          </p:cNvPr>
          <p:cNvSpPr/>
          <p:nvPr/>
        </p:nvSpPr>
        <p:spPr>
          <a:xfrm rot="987975">
            <a:off x="6018600" y="6572591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D583D30-464D-1E77-DDB5-20842065CA35}"/>
              </a:ext>
            </a:extLst>
          </p:cNvPr>
          <p:cNvSpPr/>
          <p:nvPr/>
        </p:nvSpPr>
        <p:spPr>
          <a:xfrm rot="20558609">
            <a:off x="6871479" y="6572591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694190-E85B-3832-8FDD-42D83395F15E}"/>
              </a:ext>
            </a:extLst>
          </p:cNvPr>
          <p:cNvSpPr/>
          <p:nvPr/>
        </p:nvSpPr>
        <p:spPr>
          <a:xfrm rot="2065036">
            <a:off x="7798635" y="1495511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8928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-43541"/>
            <a:ext cx="12192000" cy="6901542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5052074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912051" y="1241035"/>
              <a:ext cx="538449" cy="5006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8449" cy="500663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-1126526" ay="1147124" az="-38119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29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12051" y="1241035"/>
                <a:ext cx="538449" cy="500663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Jadwal Pertandingan Piala Dunia U-17 2023 di Stadion Gelora Bung Tomo -  Bola.net">
            <a:extLst>
              <a:ext uri="{FF2B5EF4-FFF2-40B4-BE49-F238E27FC236}">
                <a16:creationId xmlns:a16="http://schemas.microsoft.com/office/drawing/2014/main" id="{D4A93FC4-03F9-7907-B8C6-AE587A15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" y="27361"/>
            <a:ext cx="12220769" cy="696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4E6E82-85D2-761D-8192-8C5F2B0BD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20315">
            <a:off x="17679517" y="-1054820"/>
            <a:ext cx="2874611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5EEF86-66ED-EE4F-F4EA-0BF9F1E030F7}"/>
              </a:ext>
            </a:extLst>
          </p:cNvPr>
          <p:cNvSpPr/>
          <p:nvPr/>
        </p:nvSpPr>
        <p:spPr>
          <a:xfrm rot="90312">
            <a:off x="18141554" y="3186484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6AF8D9E-55CB-EA31-4188-39AEC6717FBC}"/>
              </a:ext>
            </a:extLst>
          </p:cNvPr>
          <p:cNvSpPr/>
          <p:nvPr/>
        </p:nvSpPr>
        <p:spPr>
          <a:xfrm rot="19605382">
            <a:off x="16822020" y="400015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C688E1A-E94D-8D54-26DA-CFF098AD8F25}"/>
              </a:ext>
            </a:extLst>
          </p:cNvPr>
          <p:cNvSpPr/>
          <p:nvPr/>
        </p:nvSpPr>
        <p:spPr>
          <a:xfrm rot="987975">
            <a:off x="17775171" y="5915987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D583D30-464D-1E77-DDB5-20842065CA35}"/>
              </a:ext>
            </a:extLst>
          </p:cNvPr>
          <p:cNvSpPr/>
          <p:nvPr/>
        </p:nvSpPr>
        <p:spPr>
          <a:xfrm rot="20558609">
            <a:off x="18628050" y="5915987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694190-E85B-3832-8FDD-42D83395F15E}"/>
              </a:ext>
            </a:extLst>
          </p:cNvPr>
          <p:cNvSpPr/>
          <p:nvPr/>
        </p:nvSpPr>
        <p:spPr>
          <a:xfrm rot="2065036">
            <a:off x="19555206" y="838907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211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7093196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912051" y="1241035"/>
              <a:ext cx="538449" cy="5006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8449" cy="500663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-1126526" ay="1147124" az="-38119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29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12051" y="1241035"/>
                <a:ext cx="538449" cy="500663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Jadwal Pertandingan Piala Dunia U-17 2023 di Stadion Gelora Bung Tomo -  Bola.net">
            <a:extLst>
              <a:ext uri="{FF2B5EF4-FFF2-40B4-BE49-F238E27FC236}">
                <a16:creationId xmlns:a16="http://schemas.microsoft.com/office/drawing/2014/main" id="{D4A93FC4-03F9-7907-B8C6-AE587A15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84317">
            <a:off x="1464775" y="2980325"/>
            <a:ext cx="3511331" cy="74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4E6E82-85D2-761D-8192-8C5F2B0BD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20315">
            <a:off x="17679517" y="-1054820"/>
            <a:ext cx="2874611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5EEF86-66ED-EE4F-F4EA-0BF9F1E030F7}"/>
              </a:ext>
            </a:extLst>
          </p:cNvPr>
          <p:cNvSpPr/>
          <p:nvPr/>
        </p:nvSpPr>
        <p:spPr>
          <a:xfrm rot="90312">
            <a:off x="18141554" y="3186484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6AF8D9E-55CB-EA31-4188-39AEC6717FBC}"/>
              </a:ext>
            </a:extLst>
          </p:cNvPr>
          <p:cNvSpPr/>
          <p:nvPr/>
        </p:nvSpPr>
        <p:spPr>
          <a:xfrm rot="19605382">
            <a:off x="16822020" y="400015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C688E1A-E94D-8D54-26DA-CFF098AD8F25}"/>
              </a:ext>
            </a:extLst>
          </p:cNvPr>
          <p:cNvSpPr/>
          <p:nvPr/>
        </p:nvSpPr>
        <p:spPr>
          <a:xfrm rot="987975">
            <a:off x="17775171" y="5915987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D583D30-464D-1E77-DDB5-20842065CA35}"/>
              </a:ext>
            </a:extLst>
          </p:cNvPr>
          <p:cNvSpPr/>
          <p:nvPr/>
        </p:nvSpPr>
        <p:spPr>
          <a:xfrm rot="20558609">
            <a:off x="18628050" y="5915987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694190-E85B-3832-8FDD-42D83395F15E}"/>
              </a:ext>
            </a:extLst>
          </p:cNvPr>
          <p:cNvSpPr/>
          <p:nvPr/>
        </p:nvSpPr>
        <p:spPr>
          <a:xfrm rot="2065036">
            <a:off x="19555206" y="838907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2949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8151AB-08F6-5AF4-2462-9DE3A7DF7B1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B9D9F-5320-6671-DB1B-1F48F856E5B3}"/>
              </a:ext>
            </a:extLst>
          </p:cNvPr>
          <p:cNvSpPr/>
          <p:nvPr/>
        </p:nvSpPr>
        <p:spPr>
          <a:xfrm>
            <a:off x="0" y="7093196"/>
            <a:ext cx="12192000" cy="193765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912051" y="1241035"/>
              <a:ext cx="538449" cy="5006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8449" cy="500663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-1126526" ay="1147124" az="-38119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29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occer Ball">
                <a:extLst>
                  <a:ext uri="{FF2B5EF4-FFF2-40B4-BE49-F238E27FC236}">
                    <a16:creationId xmlns:a16="http://schemas.microsoft.com/office/drawing/2014/main" id="{409239A2-AC71-5863-3EAB-B86B8C4C3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12051" y="1241035"/>
                <a:ext cx="538449" cy="500663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Jadwal Pertandingan Piala Dunia U-17 2023 di Stadion Gelora Bung Tomo -  Bola.net">
            <a:extLst>
              <a:ext uri="{FF2B5EF4-FFF2-40B4-BE49-F238E27FC236}">
                <a16:creationId xmlns:a16="http://schemas.microsoft.com/office/drawing/2014/main" id="{D4A93FC4-03F9-7907-B8C6-AE587A15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4093" flipV="1">
            <a:off x="2864304" y="-1573436"/>
            <a:ext cx="1633540" cy="34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4E6E82-85D2-761D-8192-8C5F2B0BD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20315">
            <a:off x="17679517" y="-1054820"/>
            <a:ext cx="2874611" cy="532801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5EEF86-66ED-EE4F-F4EA-0BF9F1E030F7}"/>
              </a:ext>
            </a:extLst>
          </p:cNvPr>
          <p:cNvSpPr/>
          <p:nvPr/>
        </p:nvSpPr>
        <p:spPr>
          <a:xfrm rot="90312">
            <a:off x="18141554" y="3186484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6AF8D9E-55CB-EA31-4188-39AEC6717FBC}"/>
              </a:ext>
            </a:extLst>
          </p:cNvPr>
          <p:cNvSpPr/>
          <p:nvPr/>
        </p:nvSpPr>
        <p:spPr>
          <a:xfrm rot="19605382">
            <a:off x="16822020" y="400015"/>
            <a:ext cx="416879" cy="371619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C688E1A-E94D-8D54-26DA-CFF098AD8F25}"/>
              </a:ext>
            </a:extLst>
          </p:cNvPr>
          <p:cNvSpPr/>
          <p:nvPr/>
        </p:nvSpPr>
        <p:spPr>
          <a:xfrm rot="987975">
            <a:off x="17775171" y="5915987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D583D30-464D-1E77-DDB5-20842065CA35}"/>
              </a:ext>
            </a:extLst>
          </p:cNvPr>
          <p:cNvSpPr/>
          <p:nvPr/>
        </p:nvSpPr>
        <p:spPr>
          <a:xfrm rot="20558609">
            <a:off x="18628050" y="5915987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694190-E85B-3832-8FDD-42D83395F15E}"/>
              </a:ext>
            </a:extLst>
          </p:cNvPr>
          <p:cNvSpPr/>
          <p:nvPr/>
        </p:nvSpPr>
        <p:spPr>
          <a:xfrm rot="2065036">
            <a:off x="19555206" y="838907"/>
            <a:ext cx="380679" cy="3569248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9709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12D241-5C62-9904-E85C-C7B86E3FA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2844F-171F-CDF2-5DAC-F29F660F0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harpenSoften amoun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4399">
            <a:off x="3133901" y="-1418290"/>
            <a:ext cx="38732929" cy="1418593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01600" prst="riblet"/>
          </a:sp3d>
        </p:spPr>
      </p:pic>
      <p:pic>
        <p:nvPicPr>
          <p:cNvPr id="5" name="Picture 2" descr="Jadwal Pertandingan Piala Dunia U-17 2023 di Stadion Gelora Bung Tomo -  Bola.net">
            <a:extLst>
              <a:ext uri="{FF2B5EF4-FFF2-40B4-BE49-F238E27FC236}">
                <a16:creationId xmlns:a16="http://schemas.microsoft.com/office/drawing/2014/main" id="{3F4F890E-1774-63EC-E2F9-538A96EE8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84317">
            <a:off x="5540100" y="-10828613"/>
            <a:ext cx="15641336" cy="333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020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12D241-5C62-9904-E85C-C7B86E3FA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2844F-171F-CDF2-5DAC-F29F660F0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harpenSoften amoun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4399">
            <a:off x="3133901" y="-1418290"/>
            <a:ext cx="38732929" cy="1418593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01600" prst="riblet"/>
          </a:sp3d>
        </p:spPr>
      </p:pic>
      <p:pic>
        <p:nvPicPr>
          <p:cNvPr id="5" name="Picture 2" descr="Jadwal Pertandingan Piala Dunia U-17 2023 di Stadion Gelora Bung Tomo -  Bola.net">
            <a:extLst>
              <a:ext uri="{FF2B5EF4-FFF2-40B4-BE49-F238E27FC236}">
                <a16:creationId xmlns:a16="http://schemas.microsoft.com/office/drawing/2014/main" id="{3F4F890E-1774-63EC-E2F9-538A96EE8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20079" flipV="1">
            <a:off x="5150227" y="3170701"/>
            <a:ext cx="214432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975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12D241-5C62-9904-E85C-C7B86E3FA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63092E-86B4-4911-2FED-F84763A64F6F}"/>
              </a:ext>
            </a:extLst>
          </p:cNvPr>
          <p:cNvSpPr/>
          <p:nvPr/>
        </p:nvSpPr>
        <p:spPr>
          <a:xfrm>
            <a:off x="9172375" y="493069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05C83B-B483-59AE-1A64-111E2A9A3799}"/>
              </a:ext>
            </a:extLst>
          </p:cNvPr>
          <p:cNvSpPr/>
          <p:nvPr/>
        </p:nvSpPr>
        <p:spPr>
          <a:xfrm>
            <a:off x="10206492" y="313207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9DF5D3-C0BC-36E2-F492-964531390E7E}"/>
              </a:ext>
            </a:extLst>
          </p:cNvPr>
          <p:cNvSpPr/>
          <p:nvPr/>
        </p:nvSpPr>
        <p:spPr>
          <a:xfrm rot="1894494">
            <a:off x="10809287" y="1889029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D69214-ACC9-858B-5BD4-431C1CDCE661}"/>
              </a:ext>
            </a:extLst>
          </p:cNvPr>
          <p:cNvSpPr/>
          <p:nvPr/>
        </p:nvSpPr>
        <p:spPr>
          <a:xfrm rot="16200000">
            <a:off x="8528625" y="2944506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2608C-4111-5AD8-96FD-255FD36BA333}"/>
              </a:ext>
            </a:extLst>
          </p:cNvPr>
          <p:cNvSpPr/>
          <p:nvPr/>
        </p:nvSpPr>
        <p:spPr>
          <a:xfrm rot="897663">
            <a:off x="9840109" y="586157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21451E-DF0D-B2FF-6211-FF187006494F}"/>
              </a:ext>
            </a:extLst>
          </p:cNvPr>
          <p:cNvSpPr/>
          <p:nvPr/>
        </p:nvSpPr>
        <p:spPr>
          <a:xfrm rot="20468297">
            <a:off x="10692988" y="586157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E98AE8-2DB3-84CD-17C9-94C0F3D19C9F}"/>
              </a:ext>
            </a:extLst>
          </p:cNvPr>
          <p:cNvSpPr/>
          <p:nvPr/>
        </p:nvSpPr>
        <p:spPr>
          <a:xfrm rot="5400000">
            <a:off x="9617634" y="715098"/>
            <a:ext cx="14109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(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2C014CFF-C1EA-E60E-5530-3EB2F85388ED}"/>
              </a:ext>
            </a:extLst>
          </p:cNvPr>
          <p:cNvSpPr/>
          <p:nvPr/>
        </p:nvSpPr>
        <p:spPr>
          <a:xfrm flipH="1">
            <a:off x="4878158" y="508871"/>
            <a:ext cx="3787131" cy="1926983"/>
          </a:xfrm>
          <a:prstGeom prst="wedgeEllipse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867A3E-E7BA-7842-C0C6-1AF688E6C430}"/>
              </a:ext>
            </a:extLst>
          </p:cNvPr>
          <p:cNvSpPr/>
          <p:nvPr/>
        </p:nvSpPr>
        <p:spPr>
          <a:xfrm>
            <a:off x="5081467" y="1159656"/>
            <a:ext cx="35035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Dimana </a:t>
            </a:r>
            <a:r>
              <a:rPr lang="en-US" sz="36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bolanya</a:t>
            </a:r>
            <a:r>
              <a:rPr lang="en-US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66727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12D241-5C62-9904-E85C-C7B86E3FA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63092E-86B4-4911-2FED-F84763A64F6F}"/>
              </a:ext>
            </a:extLst>
          </p:cNvPr>
          <p:cNvSpPr/>
          <p:nvPr/>
        </p:nvSpPr>
        <p:spPr>
          <a:xfrm>
            <a:off x="9172375" y="493069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05C83B-B483-59AE-1A64-111E2A9A3799}"/>
              </a:ext>
            </a:extLst>
          </p:cNvPr>
          <p:cNvSpPr/>
          <p:nvPr/>
        </p:nvSpPr>
        <p:spPr>
          <a:xfrm>
            <a:off x="10206492" y="313207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9DF5D3-C0BC-36E2-F492-964531390E7E}"/>
              </a:ext>
            </a:extLst>
          </p:cNvPr>
          <p:cNvSpPr/>
          <p:nvPr/>
        </p:nvSpPr>
        <p:spPr>
          <a:xfrm rot="5400000">
            <a:off x="11849676" y="2944506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D69214-ACC9-858B-5BD4-431C1CDCE661}"/>
              </a:ext>
            </a:extLst>
          </p:cNvPr>
          <p:cNvSpPr/>
          <p:nvPr/>
        </p:nvSpPr>
        <p:spPr>
          <a:xfrm rot="250980">
            <a:off x="10353843" y="1733170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2608C-4111-5AD8-96FD-255FD36BA333}"/>
              </a:ext>
            </a:extLst>
          </p:cNvPr>
          <p:cNvSpPr/>
          <p:nvPr/>
        </p:nvSpPr>
        <p:spPr>
          <a:xfrm rot="1465067">
            <a:off x="9551201" y="5652715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21451E-DF0D-B2FF-6211-FF187006494F}"/>
              </a:ext>
            </a:extLst>
          </p:cNvPr>
          <p:cNvSpPr/>
          <p:nvPr/>
        </p:nvSpPr>
        <p:spPr>
          <a:xfrm rot="20468297">
            <a:off x="10692988" y="586157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E98AE8-2DB3-84CD-17C9-94C0F3D19C9F}"/>
              </a:ext>
            </a:extLst>
          </p:cNvPr>
          <p:cNvSpPr/>
          <p:nvPr/>
        </p:nvSpPr>
        <p:spPr>
          <a:xfrm rot="5400000">
            <a:off x="9501010" y="1119589"/>
            <a:ext cx="14109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occer Ball">
                <a:extLst>
                  <a:ext uri="{FF2B5EF4-FFF2-40B4-BE49-F238E27FC236}">
                    <a16:creationId xmlns:a16="http://schemas.microsoft.com/office/drawing/2014/main" id="{13BBADBF-DDEB-F5F1-621A-3F59575E70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3429807"/>
                  </p:ext>
                </p:extLst>
              </p:nvPr>
            </p:nvGraphicFramePr>
            <p:xfrm>
              <a:off x="4246319" y="146232"/>
              <a:ext cx="3075526" cy="29803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75526" cy="2980309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-548425" ay="-3028248" az="-103755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36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occer Ball">
                <a:extLst>
                  <a:ext uri="{FF2B5EF4-FFF2-40B4-BE49-F238E27FC236}">
                    <a16:creationId xmlns:a16="http://schemas.microsoft.com/office/drawing/2014/main" id="{13BBADBF-DDEB-F5F1-621A-3F59575E70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6319" y="146232"/>
                <a:ext cx="3075526" cy="29803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2476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12D241-5C62-9904-E85C-C7B86E3FA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63092E-86B4-4911-2FED-F84763A64F6F}"/>
              </a:ext>
            </a:extLst>
          </p:cNvPr>
          <p:cNvSpPr/>
          <p:nvPr/>
        </p:nvSpPr>
        <p:spPr>
          <a:xfrm>
            <a:off x="9172375" y="493069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05C83B-B483-59AE-1A64-111E2A9A3799}"/>
              </a:ext>
            </a:extLst>
          </p:cNvPr>
          <p:cNvSpPr/>
          <p:nvPr/>
        </p:nvSpPr>
        <p:spPr>
          <a:xfrm>
            <a:off x="10206492" y="313207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9DF5D3-C0BC-36E2-F492-964531390E7E}"/>
              </a:ext>
            </a:extLst>
          </p:cNvPr>
          <p:cNvSpPr/>
          <p:nvPr/>
        </p:nvSpPr>
        <p:spPr>
          <a:xfrm rot="1894494">
            <a:off x="10809287" y="1889029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D69214-ACC9-858B-5BD4-431C1CDCE661}"/>
              </a:ext>
            </a:extLst>
          </p:cNvPr>
          <p:cNvSpPr/>
          <p:nvPr/>
        </p:nvSpPr>
        <p:spPr>
          <a:xfrm rot="16200000">
            <a:off x="8528625" y="2944506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2608C-4111-5AD8-96FD-255FD36BA333}"/>
              </a:ext>
            </a:extLst>
          </p:cNvPr>
          <p:cNvSpPr/>
          <p:nvPr/>
        </p:nvSpPr>
        <p:spPr>
          <a:xfrm rot="897663">
            <a:off x="9840109" y="586157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21451E-DF0D-B2FF-6211-FF187006494F}"/>
              </a:ext>
            </a:extLst>
          </p:cNvPr>
          <p:cNvSpPr/>
          <p:nvPr/>
        </p:nvSpPr>
        <p:spPr>
          <a:xfrm rot="20468297">
            <a:off x="10692988" y="586157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E98AE8-2DB3-84CD-17C9-94C0F3D19C9F}"/>
              </a:ext>
            </a:extLst>
          </p:cNvPr>
          <p:cNvSpPr/>
          <p:nvPr/>
        </p:nvSpPr>
        <p:spPr>
          <a:xfrm rot="5400000">
            <a:off x="9401982" y="1220002"/>
            <a:ext cx="14109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(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526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12D241-5C62-9904-E85C-C7B86E3FA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63092E-86B4-4911-2FED-F84763A64F6F}"/>
              </a:ext>
            </a:extLst>
          </p:cNvPr>
          <p:cNvSpPr/>
          <p:nvPr/>
        </p:nvSpPr>
        <p:spPr>
          <a:xfrm>
            <a:off x="9172375" y="493069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05C83B-B483-59AE-1A64-111E2A9A3799}"/>
              </a:ext>
            </a:extLst>
          </p:cNvPr>
          <p:cNvSpPr/>
          <p:nvPr/>
        </p:nvSpPr>
        <p:spPr>
          <a:xfrm>
            <a:off x="10206492" y="313207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9DF5D3-C0BC-36E2-F492-964531390E7E}"/>
              </a:ext>
            </a:extLst>
          </p:cNvPr>
          <p:cNvSpPr/>
          <p:nvPr/>
        </p:nvSpPr>
        <p:spPr>
          <a:xfrm rot="1894494">
            <a:off x="10809287" y="1889029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D69214-ACC9-858B-5BD4-431C1CDCE661}"/>
              </a:ext>
            </a:extLst>
          </p:cNvPr>
          <p:cNvSpPr/>
          <p:nvPr/>
        </p:nvSpPr>
        <p:spPr>
          <a:xfrm rot="20517325">
            <a:off x="9417544" y="1907046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2608C-4111-5AD8-96FD-255FD36BA333}"/>
              </a:ext>
            </a:extLst>
          </p:cNvPr>
          <p:cNvSpPr/>
          <p:nvPr/>
        </p:nvSpPr>
        <p:spPr>
          <a:xfrm rot="897663">
            <a:off x="9840109" y="586157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21451E-DF0D-B2FF-6211-FF187006494F}"/>
              </a:ext>
            </a:extLst>
          </p:cNvPr>
          <p:cNvSpPr/>
          <p:nvPr/>
        </p:nvSpPr>
        <p:spPr>
          <a:xfrm rot="20468297">
            <a:off x="10692988" y="586157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E98AE8-2DB3-84CD-17C9-94C0F3D19C9F}"/>
              </a:ext>
            </a:extLst>
          </p:cNvPr>
          <p:cNvSpPr/>
          <p:nvPr/>
        </p:nvSpPr>
        <p:spPr>
          <a:xfrm rot="5400000">
            <a:off x="9401982" y="817101"/>
            <a:ext cx="14109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(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pic>
        <p:nvPicPr>
          <p:cNvPr id="2" name="Picture 2" descr="Jadwal Pertandingan Piala Dunia U-17 2023 di Stadion Gelora Bung Tomo -  Bola.net">
            <a:extLst>
              <a:ext uri="{FF2B5EF4-FFF2-40B4-BE49-F238E27FC236}">
                <a16:creationId xmlns:a16="http://schemas.microsoft.com/office/drawing/2014/main" id="{58CB0C45-B45E-07CF-F1AB-7A9BFE8F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84317">
            <a:off x="202033" y="-2593160"/>
            <a:ext cx="3511331" cy="74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413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12D241-5C62-9904-E85C-C7B86E3FA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63092E-86B4-4911-2FED-F84763A64F6F}"/>
              </a:ext>
            </a:extLst>
          </p:cNvPr>
          <p:cNvSpPr/>
          <p:nvPr/>
        </p:nvSpPr>
        <p:spPr>
          <a:xfrm>
            <a:off x="9172375" y="493069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05C83B-B483-59AE-1A64-111E2A9A3799}"/>
              </a:ext>
            </a:extLst>
          </p:cNvPr>
          <p:cNvSpPr/>
          <p:nvPr/>
        </p:nvSpPr>
        <p:spPr>
          <a:xfrm>
            <a:off x="10206492" y="313207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9DF5D3-C0BC-36E2-F492-964531390E7E}"/>
              </a:ext>
            </a:extLst>
          </p:cNvPr>
          <p:cNvSpPr/>
          <p:nvPr/>
        </p:nvSpPr>
        <p:spPr>
          <a:xfrm rot="1894494">
            <a:off x="10809287" y="1889029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D69214-ACC9-858B-5BD4-431C1CDCE661}"/>
              </a:ext>
            </a:extLst>
          </p:cNvPr>
          <p:cNvSpPr/>
          <p:nvPr/>
        </p:nvSpPr>
        <p:spPr>
          <a:xfrm rot="20517325">
            <a:off x="9417544" y="1907046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2608C-4111-5AD8-96FD-255FD36BA333}"/>
              </a:ext>
            </a:extLst>
          </p:cNvPr>
          <p:cNvSpPr/>
          <p:nvPr/>
        </p:nvSpPr>
        <p:spPr>
          <a:xfrm rot="897663">
            <a:off x="9840109" y="586157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21451E-DF0D-B2FF-6211-FF187006494F}"/>
              </a:ext>
            </a:extLst>
          </p:cNvPr>
          <p:cNvSpPr/>
          <p:nvPr/>
        </p:nvSpPr>
        <p:spPr>
          <a:xfrm rot="20468297">
            <a:off x="10692988" y="586157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E98AE8-2DB3-84CD-17C9-94C0F3D19C9F}"/>
              </a:ext>
            </a:extLst>
          </p:cNvPr>
          <p:cNvSpPr/>
          <p:nvPr/>
        </p:nvSpPr>
        <p:spPr>
          <a:xfrm rot="5400000">
            <a:off x="9401982" y="817101"/>
            <a:ext cx="14109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(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pic>
        <p:nvPicPr>
          <p:cNvPr id="2" name="Picture 2" descr="Jadwal Pertandingan Piala Dunia U-17 2023 di Stadion Gelora Bung Tomo -  Bola.net">
            <a:extLst>
              <a:ext uri="{FF2B5EF4-FFF2-40B4-BE49-F238E27FC236}">
                <a16:creationId xmlns:a16="http://schemas.microsoft.com/office/drawing/2014/main" id="{58CB0C45-B45E-07CF-F1AB-7A9BFE8F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05625" flipV="1">
            <a:off x="5878134" y="5062321"/>
            <a:ext cx="1462832" cy="31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976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12D241-5C62-9904-E85C-C7B86E3FA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63092E-86B4-4911-2FED-F84763A64F6F}"/>
              </a:ext>
            </a:extLst>
          </p:cNvPr>
          <p:cNvSpPr/>
          <p:nvPr/>
        </p:nvSpPr>
        <p:spPr>
          <a:xfrm>
            <a:off x="9172375" y="493069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05C83B-B483-59AE-1A64-111E2A9A3799}"/>
              </a:ext>
            </a:extLst>
          </p:cNvPr>
          <p:cNvSpPr/>
          <p:nvPr/>
        </p:nvSpPr>
        <p:spPr>
          <a:xfrm>
            <a:off x="10206492" y="313207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9DF5D3-C0BC-36E2-F492-964531390E7E}"/>
              </a:ext>
            </a:extLst>
          </p:cNvPr>
          <p:cNvSpPr/>
          <p:nvPr/>
        </p:nvSpPr>
        <p:spPr>
          <a:xfrm rot="1894494">
            <a:off x="10809287" y="1889029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D69214-ACC9-858B-5BD4-431C1CDCE661}"/>
              </a:ext>
            </a:extLst>
          </p:cNvPr>
          <p:cNvSpPr/>
          <p:nvPr/>
        </p:nvSpPr>
        <p:spPr>
          <a:xfrm rot="20517325">
            <a:off x="9417544" y="1907046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2608C-4111-5AD8-96FD-255FD36BA333}"/>
              </a:ext>
            </a:extLst>
          </p:cNvPr>
          <p:cNvSpPr/>
          <p:nvPr/>
        </p:nvSpPr>
        <p:spPr>
          <a:xfrm rot="897663">
            <a:off x="9840109" y="586157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21451E-DF0D-B2FF-6211-FF187006494F}"/>
              </a:ext>
            </a:extLst>
          </p:cNvPr>
          <p:cNvSpPr/>
          <p:nvPr/>
        </p:nvSpPr>
        <p:spPr>
          <a:xfrm rot="20468297">
            <a:off x="10692988" y="586157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E98AE8-2DB3-84CD-17C9-94C0F3D19C9F}"/>
              </a:ext>
            </a:extLst>
          </p:cNvPr>
          <p:cNvSpPr/>
          <p:nvPr/>
        </p:nvSpPr>
        <p:spPr>
          <a:xfrm rot="5400000">
            <a:off x="9401982" y="1161279"/>
            <a:ext cx="14109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(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pic>
        <p:nvPicPr>
          <p:cNvPr id="2" name="Picture 2" descr="Jadwal Pertandingan Piala Dunia U-17 2023 di Stadion Gelora Bung Tomo -  Bola.net">
            <a:extLst>
              <a:ext uri="{FF2B5EF4-FFF2-40B4-BE49-F238E27FC236}">
                <a16:creationId xmlns:a16="http://schemas.microsoft.com/office/drawing/2014/main" id="{58CB0C45-B45E-07CF-F1AB-7A9BFE8F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05625" flipV="1">
            <a:off x="5878134" y="5062321"/>
            <a:ext cx="1462832" cy="31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973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12D241-5C62-9904-E85C-C7B86E3FA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63092E-86B4-4911-2FED-F84763A64F6F}"/>
              </a:ext>
            </a:extLst>
          </p:cNvPr>
          <p:cNvSpPr/>
          <p:nvPr/>
        </p:nvSpPr>
        <p:spPr>
          <a:xfrm>
            <a:off x="9172375" y="493069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05C83B-B483-59AE-1A64-111E2A9A3799}"/>
              </a:ext>
            </a:extLst>
          </p:cNvPr>
          <p:cNvSpPr/>
          <p:nvPr/>
        </p:nvSpPr>
        <p:spPr>
          <a:xfrm>
            <a:off x="10206492" y="313207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9DF5D3-C0BC-36E2-F492-964531390E7E}"/>
              </a:ext>
            </a:extLst>
          </p:cNvPr>
          <p:cNvSpPr/>
          <p:nvPr/>
        </p:nvSpPr>
        <p:spPr>
          <a:xfrm rot="1894494">
            <a:off x="10809287" y="1889029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D69214-ACC9-858B-5BD4-431C1CDCE661}"/>
              </a:ext>
            </a:extLst>
          </p:cNvPr>
          <p:cNvSpPr/>
          <p:nvPr/>
        </p:nvSpPr>
        <p:spPr>
          <a:xfrm rot="20517325">
            <a:off x="9417544" y="1907046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2608C-4111-5AD8-96FD-255FD36BA333}"/>
              </a:ext>
            </a:extLst>
          </p:cNvPr>
          <p:cNvSpPr/>
          <p:nvPr/>
        </p:nvSpPr>
        <p:spPr>
          <a:xfrm rot="897663">
            <a:off x="9840109" y="586157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21451E-DF0D-B2FF-6211-FF187006494F}"/>
              </a:ext>
            </a:extLst>
          </p:cNvPr>
          <p:cNvSpPr/>
          <p:nvPr/>
        </p:nvSpPr>
        <p:spPr>
          <a:xfrm rot="20468297">
            <a:off x="10692988" y="586157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E98AE8-2DB3-84CD-17C9-94C0F3D19C9F}"/>
              </a:ext>
            </a:extLst>
          </p:cNvPr>
          <p:cNvSpPr/>
          <p:nvPr/>
        </p:nvSpPr>
        <p:spPr>
          <a:xfrm rot="5400000">
            <a:off x="9401982" y="1161279"/>
            <a:ext cx="14109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p:pic>
        <p:nvPicPr>
          <p:cNvPr id="2" name="Picture 2" descr="Jadwal Pertandingan Piala Dunia U-17 2023 di Stadion Gelora Bung Tomo -  Bola.net">
            <a:extLst>
              <a:ext uri="{FF2B5EF4-FFF2-40B4-BE49-F238E27FC236}">
                <a16:creationId xmlns:a16="http://schemas.microsoft.com/office/drawing/2014/main" id="{58CB0C45-B45E-07CF-F1AB-7A9BFE8F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05625" flipV="1">
            <a:off x="5878134" y="5062321"/>
            <a:ext cx="1462832" cy="31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455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12D241-5C62-9904-E85C-C7B86E3FA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63092E-86B4-4911-2FED-F84763A64F6F}"/>
              </a:ext>
            </a:extLst>
          </p:cNvPr>
          <p:cNvSpPr/>
          <p:nvPr/>
        </p:nvSpPr>
        <p:spPr>
          <a:xfrm>
            <a:off x="9172375" y="493069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05C83B-B483-59AE-1A64-111E2A9A3799}"/>
              </a:ext>
            </a:extLst>
          </p:cNvPr>
          <p:cNvSpPr/>
          <p:nvPr/>
        </p:nvSpPr>
        <p:spPr>
          <a:xfrm>
            <a:off x="10206492" y="313207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9DF5D3-C0BC-36E2-F492-964531390E7E}"/>
              </a:ext>
            </a:extLst>
          </p:cNvPr>
          <p:cNvSpPr/>
          <p:nvPr/>
        </p:nvSpPr>
        <p:spPr>
          <a:xfrm rot="5400000">
            <a:off x="11849676" y="2944506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D69214-ACC9-858B-5BD4-431C1CDCE661}"/>
              </a:ext>
            </a:extLst>
          </p:cNvPr>
          <p:cNvSpPr/>
          <p:nvPr/>
        </p:nvSpPr>
        <p:spPr>
          <a:xfrm rot="250980">
            <a:off x="10353843" y="1733170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2608C-4111-5AD8-96FD-255FD36BA333}"/>
              </a:ext>
            </a:extLst>
          </p:cNvPr>
          <p:cNvSpPr/>
          <p:nvPr/>
        </p:nvSpPr>
        <p:spPr>
          <a:xfrm rot="8123277">
            <a:off x="8450113" y="1475224"/>
            <a:ext cx="385094" cy="540596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21451E-DF0D-B2FF-6211-FF187006494F}"/>
              </a:ext>
            </a:extLst>
          </p:cNvPr>
          <p:cNvSpPr/>
          <p:nvPr/>
        </p:nvSpPr>
        <p:spPr>
          <a:xfrm rot="20468297">
            <a:off x="10692988" y="586157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E98AE8-2DB3-84CD-17C9-94C0F3D19C9F}"/>
              </a:ext>
            </a:extLst>
          </p:cNvPr>
          <p:cNvSpPr/>
          <p:nvPr/>
        </p:nvSpPr>
        <p:spPr>
          <a:xfrm rot="5400000">
            <a:off x="9501010" y="1119589"/>
            <a:ext cx="14109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occer Ball">
                <a:extLst>
                  <a:ext uri="{FF2B5EF4-FFF2-40B4-BE49-F238E27FC236}">
                    <a16:creationId xmlns:a16="http://schemas.microsoft.com/office/drawing/2014/main" id="{13BBADBF-DDEB-F5F1-621A-3F59575E70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46319" y="146232"/>
              <a:ext cx="3075526" cy="29803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75526" cy="2980309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-548425" ay="-3028248" az="-103755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36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occer Ball">
                <a:extLst>
                  <a:ext uri="{FF2B5EF4-FFF2-40B4-BE49-F238E27FC236}">
                    <a16:creationId xmlns:a16="http://schemas.microsoft.com/office/drawing/2014/main" id="{13BBADBF-DDEB-F5F1-621A-3F59575E70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6319" y="146232"/>
                <a:ext cx="3075526" cy="29803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197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12D241-5C62-9904-E85C-C7B86E3FA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63092E-86B4-4911-2FED-F84763A64F6F}"/>
              </a:ext>
            </a:extLst>
          </p:cNvPr>
          <p:cNvSpPr/>
          <p:nvPr/>
        </p:nvSpPr>
        <p:spPr>
          <a:xfrm rot="6966926">
            <a:off x="14009847" y="6084639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05C83B-B483-59AE-1A64-111E2A9A3799}"/>
              </a:ext>
            </a:extLst>
          </p:cNvPr>
          <p:cNvSpPr/>
          <p:nvPr/>
        </p:nvSpPr>
        <p:spPr>
          <a:xfrm rot="6966926">
            <a:off x="15043964" y="872364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9DF5D3-C0BC-36E2-F492-964531390E7E}"/>
              </a:ext>
            </a:extLst>
          </p:cNvPr>
          <p:cNvSpPr/>
          <p:nvPr/>
        </p:nvSpPr>
        <p:spPr>
          <a:xfrm rot="12366926">
            <a:off x="16687148" y="8536076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D69214-ACC9-858B-5BD4-431C1CDCE661}"/>
              </a:ext>
            </a:extLst>
          </p:cNvPr>
          <p:cNvSpPr/>
          <p:nvPr/>
        </p:nvSpPr>
        <p:spPr>
          <a:xfrm rot="7217906">
            <a:off x="15191315" y="7324740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2608C-4111-5AD8-96FD-255FD36BA333}"/>
              </a:ext>
            </a:extLst>
          </p:cNvPr>
          <p:cNvSpPr/>
          <p:nvPr/>
        </p:nvSpPr>
        <p:spPr>
          <a:xfrm rot="15090203">
            <a:off x="13287585" y="7066794"/>
            <a:ext cx="385094" cy="540596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21451E-DF0D-B2FF-6211-FF187006494F}"/>
              </a:ext>
            </a:extLst>
          </p:cNvPr>
          <p:cNvSpPr/>
          <p:nvPr/>
        </p:nvSpPr>
        <p:spPr>
          <a:xfrm rot="5835223">
            <a:off x="15530460" y="1145314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E98AE8-2DB3-84CD-17C9-94C0F3D19C9F}"/>
              </a:ext>
            </a:extLst>
          </p:cNvPr>
          <p:cNvSpPr/>
          <p:nvPr/>
        </p:nvSpPr>
        <p:spPr>
          <a:xfrm rot="12366926">
            <a:off x="14338482" y="6711159"/>
            <a:ext cx="14109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occer Ball">
                <a:extLst>
                  <a:ext uri="{FF2B5EF4-FFF2-40B4-BE49-F238E27FC236}">
                    <a16:creationId xmlns:a16="http://schemas.microsoft.com/office/drawing/2014/main" id="{13BBADBF-DDEB-F5F1-621A-3F59575E70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4452077"/>
                  </p:ext>
                </p:extLst>
              </p:nvPr>
            </p:nvGraphicFramePr>
            <p:xfrm>
              <a:off x="1157748" y="-3676032"/>
              <a:ext cx="2999351" cy="313265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99351" cy="3132656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4389592" ay="1205558" az="-788296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36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occer Ball">
                <a:extLst>
                  <a:ext uri="{FF2B5EF4-FFF2-40B4-BE49-F238E27FC236}">
                    <a16:creationId xmlns:a16="http://schemas.microsoft.com/office/drawing/2014/main" id="{13BBADBF-DDEB-F5F1-621A-3F59575E70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7748" y="-3676032"/>
                <a:ext cx="2999351" cy="31326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600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12D241-5C62-9904-E85C-C7B86E3FA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63092E-86B4-4911-2FED-F84763A64F6F}"/>
              </a:ext>
            </a:extLst>
          </p:cNvPr>
          <p:cNvSpPr/>
          <p:nvPr/>
        </p:nvSpPr>
        <p:spPr>
          <a:xfrm rot="6966926">
            <a:off x="14009847" y="6084639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05C83B-B483-59AE-1A64-111E2A9A3799}"/>
              </a:ext>
            </a:extLst>
          </p:cNvPr>
          <p:cNvSpPr/>
          <p:nvPr/>
        </p:nvSpPr>
        <p:spPr>
          <a:xfrm rot="6966926">
            <a:off x="15043964" y="872364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9DF5D3-C0BC-36E2-F492-964531390E7E}"/>
              </a:ext>
            </a:extLst>
          </p:cNvPr>
          <p:cNvSpPr/>
          <p:nvPr/>
        </p:nvSpPr>
        <p:spPr>
          <a:xfrm rot="12366926">
            <a:off x="16687148" y="8536076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D69214-ACC9-858B-5BD4-431C1CDCE661}"/>
              </a:ext>
            </a:extLst>
          </p:cNvPr>
          <p:cNvSpPr/>
          <p:nvPr/>
        </p:nvSpPr>
        <p:spPr>
          <a:xfrm rot="7217906">
            <a:off x="15191315" y="7324740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2608C-4111-5AD8-96FD-255FD36BA333}"/>
              </a:ext>
            </a:extLst>
          </p:cNvPr>
          <p:cNvSpPr/>
          <p:nvPr/>
        </p:nvSpPr>
        <p:spPr>
          <a:xfrm rot="15090203">
            <a:off x="13287585" y="7066794"/>
            <a:ext cx="385094" cy="540596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21451E-DF0D-B2FF-6211-FF187006494F}"/>
              </a:ext>
            </a:extLst>
          </p:cNvPr>
          <p:cNvSpPr/>
          <p:nvPr/>
        </p:nvSpPr>
        <p:spPr>
          <a:xfrm rot="5835223">
            <a:off x="15530460" y="1145314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E98AE8-2DB3-84CD-17C9-94C0F3D19C9F}"/>
              </a:ext>
            </a:extLst>
          </p:cNvPr>
          <p:cNvSpPr/>
          <p:nvPr/>
        </p:nvSpPr>
        <p:spPr>
          <a:xfrm rot="12366926">
            <a:off x="14338482" y="6711159"/>
            <a:ext cx="14109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occer Ball">
                <a:extLst>
                  <a:ext uri="{FF2B5EF4-FFF2-40B4-BE49-F238E27FC236}">
                    <a16:creationId xmlns:a16="http://schemas.microsoft.com/office/drawing/2014/main" id="{13BBADBF-DDEB-F5F1-621A-3F59575E70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4070593"/>
                  </p:ext>
                </p:extLst>
              </p:nvPr>
            </p:nvGraphicFramePr>
            <p:xfrm>
              <a:off x="6096000" y="7254245"/>
              <a:ext cx="626652" cy="6545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6652" cy="654503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4389592" ay="1205558" az="-788296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199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occer Ball">
                <a:extLst>
                  <a:ext uri="{FF2B5EF4-FFF2-40B4-BE49-F238E27FC236}">
                    <a16:creationId xmlns:a16="http://schemas.microsoft.com/office/drawing/2014/main" id="{13BBADBF-DDEB-F5F1-621A-3F59575E70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7254245"/>
                <a:ext cx="626652" cy="6545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0307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12D241-5C62-9904-E85C-C7B86E3FA6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63092E-86B4-4911-2FED-F84763A64F6F}"/>
              </a:ext>
            </a:extLst>
          </p:cNvPr>
          <p:cNvSpPr/>
          <p:nvPr/>
        </p:nvSpPr>
        <p:spPr>
          <a:xfrm rot="6966926">
            <a:off x="14009847" y="6084639"/>
            <a:ext cx="2432304" cy="2633472"/>
          </a:xfrm>
          <a:prstGeom prst="ellipse">
            <a:avLst/>
          </a:prstGeom>
          <a:noFill/>
          <a:ln w="381000">
            <a:gradFill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FFC000"/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05C83B-B483-59AE-1A64-111E2A9A3799}"/>
              </a:ext>
            </a:extLst>
          </p:cNvPr>
          <p:cNvSpPr/>
          <p:nvPr/>
        </p:nvSpPr>
        <p:spPr>
          <a:xfrm rot="6966926">
            <a:off x="15043964" y="8723645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9DF5D3-C0BC-36E2-F492-964531390E7E}"/>
              </a:ext>
            </a:extLst>
          </p:cNvPr>
          <p:cNvSpPr/>
          <p:nvPr/>
        </p:nvSpPr>
        <p:spPr>
          <a:xfrm rot="12366926">
            <a:off x="16687148" y="8536076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D69214-ACC9-858B-5BD4-431C1CDCE661}"/>
              </a:ext>
            </a:extLst>
          </p:cNvPr>
          <p:cNvSpPr/>
          <p:nvPr/>
        </p:nvSpPr>
        <p:spPr>
          <a:xfrm rot="7217906">
            <a:off x="15191315" y="7324740"/>
            <a:ext cx="364069" cy="2991666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92608C-4111-5AD8-96FD-255FD36BA333}"/>
              </a:ext>
            </a:extLst>
          </p:cNvPr>
          <p:cNvSpPr/>
          <p:nvPr/>
        </p:nvSpPr>
        <p:spPr>
          <a:xfrm rot="15090203">
            <a:off x="13287585" y="7066794"/>
            <a:ext cx="385094" cy="540596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21451E-DF0D-B2FF-6211-FF187006494F}"/>
              </a:ext>
            </a:extLst>
          </p:cNvPr>
          <p:cNvSpPr/>
          <p:nvPr/>
        </p:nvSpPr>
        <p:spPr>
          <a:xfrm rot="5835223">
            <a:off x="15530460" y="11453148"/>
            <a:ext cx="398613" cy="2354419"/>
          </a:xfrm>
          <a:prstGeom prst="round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E98AE8-2DB3-84CD-17C9-94C0F3D19C9F}"/>
              </a:ext>
            </a:extLst>
          </p:cNvPr>
          <p:cNvSpPr/>
          <p:nvPr/>
        </p:nvSpPr>
        <p:spPr>
          <a:xfrm rot="12366926">
            <a:off x="14338482" y="6711159"/>
            <a:ext cx="14109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FF00"/>
                </a:solidFill>
                <a:latin typeface="Bauhaus 93" panose="04030905020B02020C02" pitchFamily="82" charset="0"/>
                <a:sym typeface="Wingdings" panose="05000000000000000000" pitchFamily="2" charset="2"/>
              </a:rPr>
              <a:t>: )</a:t>
            </a:r>
            <a:endParaRPr lang="en-US" sz="9600" b="1" cap="none" spc="0" dirty="0">
              <a:ln/>
              <a:solidFill>
                <a:srgbClr val="FFFF00"/>
              </a:solidFill>
              <a:effectLst/>
              <a:latin typeface="Bauhaus 93" panose="04030905020B02020C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occer Ball">
                <a:extLst>
                  <a:ext uri="{FF2B5EF4-FFF2-40B4-BE49-F238E27FC236}">
                    <a16:creationId xmlns:a16="http://schemas.microsoft.com/office/drawing/2014/main" id="{13BBADBF-DDEB-F5F1-621A-3F59575E70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9563350"/>
                  </p:ext>
                </p:extLst>
              </p:nvPr>
            </p:nvGraphicFramePr>
            <p:xfrm>
              <a:off x="3191499" y="-7192044"/>
              <a:ext cx="5809002" cy="58090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09002" cy="5809002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8789039" ay="-2456742" az="-939226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2584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occer Ball">
                <a:extLst>
                  <a:ext uri="{FF2B5EF4-FFF2-40B4-BE49-F238E27FC236}">
                    <a16:creationId xmlns:a16="http://schemas.microsoft.com/office/drawing/2014/main" id="{13BBADBF-DDEB-F5F1-621A-3F59575E70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91499" y="-7192044"/>
                <a:ext cx="5809002" cy="58090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2206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36</Words>
  <Application>Microsoft Office PowerPoint</Application>
  <PresentationFormat>Widescreen</PresentationFormat>
  <Paragraphs>19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Official LIGMATV</dc:creator>
  <cp:lastModifiedBy>Official LIGMATV</cp:lastModifiedBy>
  <cp:revision>1</cp:revision>
  <dcterms:created xsi:type="dcterms:W3CDTF">2023-11-12T08:25:55Z</dcterms:created>
  <dcterms:modified xsi:type="dcterms:W3CDTF">2023-11-12T09:38:56Z</dcterms:modified>
</cp:coreProperties>
</file>